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 id="2147483773" r:id="rId2"/>
    <p:sldMasterId id="2147483801" r:id="rId3"/>
  </p:sldMasterIdLst>
  <p:notesMasterIdLst>
    <p:notesMasterId r:id="rId35"/>
  </p:notesMasterIdLst>
  <p:handoutMasterIdLst>
    <p:handoutMasterId r:id="rId36"/>
  </p:handoutMasterIdLst>
  <p:sldIdLst>
    <p:sldId id="257" r:id="rId4"/>
    <p:sldId id="298" r:id="rId5"/>
    <p:sldId id="324" r:id="rId6"/>
    <p:sldId id="289" r:id="rId7"/>
    <p:sldId id="326" r:id="rId8"/>
    <p:sldId id="330" r:id="rId9"/>
    <p:sldId id="335" r:id="rId10"/>
    <p:sldId id="339" r:id="rId11"/>
    <p:sldId id="338" r:id="rId12"/>
    <p:sldId id="336" r:id="rId13"/>
    <p:sldId id="340" r:id="rId14"/>
    <p:sldId id="342" r:id="rId15"/>
    <p:sldId id="344" r:id="rId16"/>
    <p:sldId id="345" r:id="rId17"/>
    <p:sldId id="346" r:id="rId18"/>
    <p:sldId id="352" r:id="rId19"/>
    <p:sldId id="353" r:id="rId20"/>
    <p:sldId id="354" r:id="rId21"/>
    <p:sldId id="356" r:id="rId22"/>
    <p:sldId id="357" r:id="rId23"/>
    <p:sldId id="360" r:id="rId24"/>
    <p:sldId id="361" r:id="rId25"/>
    <p:sldId id="362" r:id="rId26"/>
    <p:sldId id="309" r:id="rId27"/>
    <p:sldId id="331" r:id="rId28"/>
    <p:sldId id="363" r:id="rId29"/>
    <p:sldId id="364" r:id="rId30"/>
    <p:sldId id="365" r:id="rId31"/>
    <p:sldId id="366" r:id="rId32"/>
    <p:sldId id="367" r:id="rId33"/>
    <p:sldId id="368" r:id="rId34"/>
  </p:sldIdLst>
  <p:sldSz cx="6858000" cy="5143500"/>
  <p:notesSz cx="6883400" cy="9906000"/>
  <p:defaultTextStyle>
    <a:defPPr>
      <a:defRPr lang="fr-FR"/>
    </a:defPPr>
    <a:lvl1pPr algn="l" rtl="0" fontAlgn="base">
      <a:spcBef>
        <a:spcPct val="0"/>
      </a:spcBef>
      <a:spcAft>
        <a:spcPct val="0"/>
      </a:spcAft>
      <a:defRPr sz="1200" b="1" kern="1200">
        <a:solidFill>
          <a:schemeClr val="accent1"/>
        </a:solidFill>
        <a:latin typeface="Arial" charset="0"/>
        <a:ea typeface="MS PGothic" pitchFamily="34" charset="-128"/>
        <a:cs typeface="Arial" charset="0"/>
      </a:defRPr>
    </a:lvl1pPr>
    <a:lvl2pPr marL="342900" algn="l" rtl="0" fontAlgn="base">
      <a:spcBef>
        <a:spcPct val="0"/>
      </a:spcBef>
      <a:spcAft>
        <a:spcPct val="0"/>
      </a:spcAft>
      <a:defRPr sz="1200" b="1" kern="1200">
        <a:solidFill>
          <a:schemeClr val="accent1"/>
        </a:solidFill>
        <a:latin typeface="Arial" charset="0"/>
        <a:ea typeface="MS PGothic" pitchFamily="34" charset="-128"/>
        <a:cs typeface="Arial" charset="0"/>
      </a:defRPr>
    </a:lvl2pPr>
    <a:lvl3pPr marL="685800" algn="l" rtl="0" fontAlgn="base">
      <a:spcBef>
        <a:spcPct val="0"/>
      </a:spcBef>
      <a:spcAft>
        <a:spcPct val="0"/>
      </a:spcAft>
      <a:defRPr sz="1200" b="1" kern="1200">
        <a:solidFill>
          <a:schemeClr val="accent1"/>
        </a:solidFill>
        <a:latin typeface="Arial" charset="0"/>
        <a:ea typeface="MS PGothic" pitchFamily="34" charset="-128"/>
        <a:cs typeface="Arial" charset="0"/>
      </a:defRPr>
    </a:lvl3pPr>
    <a:lvl4pPr marL="1028700" algn="l" rtl="0" fontAlgn="base">
      <a:spcBef>
        <a:spcPct val="0"/>
      </a:spcBef>
      <a:spcAft>
        <a:spcPct val="0"/>
      </a:spcAft>
      <a:defRPr sz="1200" b="1" kern="1200">
        <a:solidFill>
          <a:schemeClr val="accent1"/>
        </a:solidFill>
        <a:latin typeface="Arial" charset="0"/>
        <a:ea typeface="MS PGothic" pitchFamily="34" charset="-128"/>
        <a:cs typeface="Arial" charset="0"/>
      </a:defRPr>
    </a:lvl4pPr>
    <a:lvl5pPr marL="1371600" algn="l" rtl="0" fontAlgn="base">
      <a:spcBef>
        <a:spcPct val="0"/>
      </a:spcBef>
      <a:spcAft>
        <a:spcPct val="0"/>
      </a:spcAft>
      <a:defRPr sz="1200" b="1" kern="1200">
        <a:solidFill>
          <a:schemeClr val="accent1"/>
        </a:solidFill>
        <a:latin typeface="Arial" charset="0"/>
        <a:ea typeface="MS PGothic" pitchFamily="34" charset="-128"/>
        <a:cs typeface="Arial" charset="0"/>
      </a:defRPr>
    </a:lvl5pPr>
    <a:lvl6pPr marL="1714500" algn="l" defTabSz="685800" rtl="0" eaLnBrk="1" latinLnBrk="0" hangingPunct="1">
      <a:defRPr sz="1200" b="1" kern="1200">
        <a:solidFill>
          <a:schemeClr val="accent1"/>
        </a:solidFill>
        <a:latin typeface="Arial" charset="0"/>
        <a:ea typeface="MS PGothic" pitchFamily="34" charset="-128"/>
        <a:cs typeface="Arial" charset="0"/>
      </a:defRPr>
    </a:lvl6pPr>
    <a:lvl7pPr marL="2057400" algn="l" defTabSz="685800" rtl="0" eaLnBrk="1" latinLnBrk="0" hangingPunct="1">
      <a:defRPr sz="1200" b="1" kern="1200">
        <a:solidFill>
          <a:schemeClr val="accent1"/>
        </a:solidFill>
        <a:latin typeface="Arial" charset="0"/>
        <a:ea typeface="MS PGothic" pitchFamily="34" charset="-128"/>
        <a:cs typeface="Arial" charset="0"/>
      </a:defRPr>
    </a:lvl7pPr>
    <a:lvl8pPr marL="2400300" algn="l" defTabSz="685800" rtl="0" eaLnBrk="1" latinLnBrk="0" hangingPunct="1">
      <a:defRPr sz="1200" b="1" kern="1200">
        <a:solidFill>
          <a:schemeClr val="accent1"/>
        </a:solidFill>
        <a:latin typeface="Arial" charset="0"/>
        <a:ea typeface="MS PGothic" pitchFamily="34" charset="-128"/>
        <a:cs typeface="Arial" charset="0"/>
      </a:defRPr>
    </a:lvl8pPr>
    <a:lvl9pPr marL="2743200" algn="l" defTabSz="685800" rtl="0" eaLnBrk="1" latinLnBrk="0" hangingPunct="1">
      <a:defRPr sz="1200" b="1" kern="1200">
        <a:solidFill>
          <a:schemeClr val="accent1"/>
        </a:solidFill>
        <a:latin typeface="Arial" charset="0"/>
        <a:ea typeface="MS PGothic" pitchFamily="34" charset="-128"/>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53" userDrawn="1">
          <p15:clr>
            <a:srgbClr val="A4A3A4"/>
          </p15:clr>
        </p15:guide>
        <p15:guide id="2" orient="horz" pos="81" userDrawn="1">
          <p15:clr>
            <a:srgbClr val="A4A3A4"/>
          </p15:clr>
        </p15:guide>
        <p15:guide id="3" orient="horz" pos="5842" userDrawn="1">
          <p15:clr>
            <a:srgbClr val="A4A3A4"/>
          </p15:clr>
        </p15:guide>
        <p15:guide id="4" orient="horz" pos="6182" userDrawn="1">
          <p15:clr>
            <a:srgbClr val="A4A3A4"/>
          </p15:clr>
        </p15:guide>
        <p15:guide id="5" orient="horz" pos="5887" userDrawn="1">
          <p15:clr>
            <a:srgbClr val="A4A3A4"/>
          </p15:clr>
        </p15:guide>
        <p15:guide id="6" pos="240" userDrawn="1">
          <p15:clr>
            <a:srgbClr val="A4A3A4"/>
          </p15:clr>
        </p15:guide>
        <p15:guide id="7" pos="4277" userDrawn="1">
          <p15:clr>
            <a:srgbClr val="A4A3A4"/>
          </p15:clr>
        </p15:guide>
        <p15:guide id="8" orient="horz" pos="67" userDrawn="1">
          <p15:clr>
            <a:srgbClr val="A4A3A4"/>
          </p15:clr>
        </p15:guide>
        <p15:guide id="9" orient="horz" pos="6111" userDrawn="1">
          <p15:clr>
            <a:srgbClr val="A4A3A4"/>
          </p15:clr>
        </p15:guide>
        <p15:guide id="10" pos="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YUKKOPRU Mert" initials="BM" lastIdx="1" clrIdx="0">
    <p:extLst>
      <p:ext uri="{19B8F6BF-5375-455C-9EA6-DF929625EA0E}">
        <p15:presenceInfo xmlns:p15="http://schemas.microsoft.com/office/powerpoint/2012/main" userId="S-1-5-21-1608400361-1401040151-28319967-24533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9C4"/>
    <a:srgbClr val="878785"/>
    <a:srgbClr val="3D3935"/>
    <a:srgbClr val="C80E0E"/>
    <a:srgbClr val="9BC814"/>
    <a:srgbClr val="97999B"/>
    <a:srgbClr val="FFCD00"/>
    <a:srgbClr val="5A78BE"/>
    <a:srgbClr val="193A81"/>
    <a:srgbClr val="003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629E6-6BF6-4011-88F1-E57AB4B452E2}" v="6125" dt="2019-05-30T05:38:47.14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1" autoAdjust="0"/>
    <p:restoredTop sz="94322" autoAdjust="0"/>
  </p:normalViewPr>
  <p:slideViewPr>
    <p:cSldViewPr snapToGrid="0" showGuides="1">
      <p:cViewPr varScale="1">
        <p:scale>
          <a:sx n="90" d="100"/>
          <a:sy n="90" d="100"/>
        </p:scale>
        <p:origin x="824" y="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80" d="100"/>
          <a:sy n="80" d="100"/>
        </p:scale>
        <p:origin x="2822" y="-216"/>
      </p:cViewPr>
      <p:guideLst>
        <p:guide orient="horz" pos="353"/>
        <p:guide orient="horz" pos="81"/>
        <p:guide orient="horz" pos="5842"/>
        <p:guide orient="horz" pos="6182"/>
        <p:guide orient="horz" pos="5887"/>
        <p:guide pos="240"/>
        <p:guide pos="4277"/>
        <p:guide orient="horz" pos="67"/>
        <p:guide orient="horz" pos="6111"/>
        <p:guide pos="6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YUKKOPRU Mert" userId="56ac9d6f-e1f6-4d6f-a25a-96642c284f2c" providerId="ADAL" clId="{527629E6-6BF6-4011-88F1-E57AB4B452E2}"/>
    <pc:docChg chg="undo redo custSel addSld delSld modSld modMainMaster">
      <pc:chgData name="BUYUKKOPRU Mert" userId="56ac9d6f-e1f6-4d6f-a25a-96642c284f2c" providerId="ADAL" clId="{527629E6-6BF6-4011-88F1-E57AB4B452E2}" dt="2019-05-30T05:38:47.143" v="6122" actId="20577"/>
      <pc:docMkLst>
        <pc:docMk/>
      </pc:docMkLst>
      <pc:sldChg chg="modSp">
        <pc:chgData name="BUYUKKOPRU Mert" userId="56ac9d6f-e1f6-4d6f-a25a-96642c284f2c" providerId="ADAL" clId="{527629E6-6BF6-4011-88F1-E57AB4B452E2}" dt="2019-05-29T05:54:47.605" v="1" actId="20577"/>
        <pc:sldMkLst>
          <pc:docMk/>
          <pc:sldMk cId="0" sldId="257"/>
        </pc:sldMkLst>
        <pc:spChg chg="mod">
          <ac:chgData name="BUYUKKOPRU Mert" userId="56ac9d6f-e1f6-4d6f-a25a-96642c284f2c" providerId="ADAL" clId="{527629E6-6BF6-4011-88F1-E57AB4B452E2}" dt="2019-05-29T05:54:47.605" v="1" actId="20577"/>
          <ac:spMkLst>
            <pc:docMk/>
            <pc:sldMk cId="0" sldId="257"/>
            <ac:spMk id="3" creationId="{00000000-0000-0000-0000-000000000000}"/>
          </ac:spMkLst>
        </pc:spChg>
      </pc:sldChg>
      <pc:sldChg chg="del">
        <pc:chgData name="BUYUKKOPRU Mert" userId="56ac9d6f-e1f6-4d6f-a25a-96642c284f2c" providerId="ADAL" clId="{527629E6-6BF6-4011-88F1-E57AB4B452E2}" dt="2019-05-29T05:56:17.920" v="12" actId="2696"/>
        <pc:sldMkLst>
          <pc:docMk/>
          <pc:sldMk cId="2537556718" sldId="296"/>
        </pc:sldMkLst>
      </pc:sldChg>
      <pc:sldChg chg="del">
        <pc:chgData name="BUYUKKOPRU Mert" userId="56ac9d6f-e1f6-4d6f-a25a-96642c284f2c" providerId="ADAL" clId="{527629E6-6BF6-4011-88F1-E57AB4B452E2}" dt="2019-05-29T05:55:24.092" v="2" actId="2696"/>
        <pc:sldMkLst>
          <pc:docMk/>
          <pc:sldMk cId="2935653098" sldId="303"/>
        </pc:sldMkLst>
      </pc:sldChg>
      <pc:sldChg chg="del">
        <pc:chgData name="BUYUKKOPRU Mert" userId="56ac9d6f-e1f6-4d6f-a25a-96642c284f2c" providerId="ADAL" clId="{527629E6-6BF6-4011-88F1-E57AB4B452E2}" dt="2019-05-29T05:55:26.848" v="4" actId="2696"/>
        <pc:sldMkLst>
          <pc:docMk/>
          <pc:sldMk cId="2918313527" sldId="304"/>
        </pc:sldMkLst>
      </pc:sldChg>
      <pc:sldChg chg="modSp">
        <pc:chgData name="BUYUKKOPRU Mert" userId="56ac9d6f-e1f6-4d6f-a25a-96642c284f2c" providerId="ADAL" clId="{527629E6-6BF6-4011-88F1-E57AB4B452E2}" dt="2019-05-29T05:56:02.092" v="10" actId="14100"/>
        <pc:sldMkLst>
          <pc:docMk/>
          <pc:sldMk cId="3030830268" sldId="305"/>
        </pc:sldMkLst>
        <pc:spChg chg="mod">
          <ac:chgData name="BUYUKKOPRU Mert" userId="56ac9d6f-e1f6-4d6f-a25a-96642c284f2c" providerId="ADAL" clId="{527629E6-6BF6-4011-88F1-E57AB4B452E2}" dt="2019-05-29T05:56:02.092" v="10" actId="14100"/>
          <ac:spMkLst>
            <pc:docMk/>
            <pc:sldMk cId="3030830268" sldId="305"/>
            <ac:spMk id="5" creationId="{00000000-0000-0000-0000-000000000000}"/>
          </ac:spMkLst>
        </pc:spChg>
      </pc:sldChg>
      <pc:sldChg chg="del">
        <pc:chgData name="BUYUKKOPRU Mert" userId="56ac9d6f-e1f6-4d6f-a25a-96642c284f2c" providerId="ADAL" clId="{527629E6-6BF6-4011-88F1-E57AB4B452E2}" dt="2019-05-29T05:56:54.647" v="15" actId="2696"/>
        <pc:sldMkLst>
          <pc:docMk/>
          <pc:sldMk cId="1898145018" sldId="307"/>
        </pc:sldMkLst>
      </pc:sldChg>
      <pc:sldChg chg="del">
        <pc:chgData name="BUYUKKOPRU Mert" userId="56ac9d6f-e1f6-4d6f-a25a-96642c284f2c" providerId="ADAL" clId="{527629E6-6BF6-4011-88F1-E57AB4B452E2}" dt="2019-05-29T05:55:30.758" v="7" actId="2696"/>
        <pc:sldMkLst>
          <pc:docMk/>
          <pc:sldMk cId="2964669257" sldId="311"/>
        </pc:sldMkLst>
      </pc:sldChg>
      <pc:sldChg chg="del">
        <pc:chgData name="BUYUKKOPRU Mert" userId="56ac9d6f-e1f6-4d6f-a25a-96642c284f2c" providerId="ADAL" clId="{527629E6-6BF6-4011-88F1-E57AB4B452E2}" dt="2019-05-29T05:55:29.562" v="6" actId="2696"/>
        <pc:sldMkLst>
          <pc:docMk/>
          <pc:sldMk cId="2299379676" sldId="312"/>
        </pc:sldMkLst>
      </pc:sldChg>
      <pc:sldChg chg="del">
        <pc:chgData name="BUYUKKOPRU Mert" userId="56ac9d6f-e1f6-4d6f-a25a-96642c284f2c" providerId="ADAL" clId="{527629E6-6BF6-4011-88F1-E57AB4B452E2}" dt="2019-05-29T05:55:28.276" v="5" actId="2696"/>
        <pc:sldMkLst>
          <pc:docMk/>
          <pc:sldMk cId="2800533049" sldId="316"/>
        </pc:sldMkLst>
      </pc:sldChg>
      <pc:sldChg chg="del">
        <pc:chgData name="BUYUKKOPRU Mert" userId="56ac9d6f-e1f6-4d6f-a25a-96642c284f2c" providerId="ADAL" clId="{527629E6-6BF6-4011-88F1-E57AB4B452E2}" dt="2019-05-29T05:55:25.702" v="3" actId="2696"/>
        <pc:sldMkLst>
          <pc:docMk/>
          <pc:sldMk cId="3279458126" sldId="320"/>
        </pc:sldMkLst>
      </pc:sldChg>
      <pc:sldChg chg="del">
        <pc:chgData name="BUYUKKOPRU Mert" userId="56ac9d6f-e1f6-4d6f-a25a-96642c284f2c" providerId="ADAL" clId="{527629E6-6BF6-4011-88F1-E57AB4B452E2}" dt="2019-05-29T05:56:30.428" v="14" actId="2696"/>
        <pc:sldMkLst>
          <pc:docMk/>
          <pc:sldMk cId="1884875704" sldId="327"/>
        </pc:sldMkLst>
      </pc:sldChg>
      <pc:sldChg chg="del">
        <pc:chgData name="BUYUKKOPRU Mert" userId="56ac9d6f-e1f6-4d6f-a25a-96642c284f2c" providerId="ADAL" clId="{527629E6-6BF6-4011-88F1-E57AB4B452E2}" dt="2019-05-29T05:56:15.713" v="11" actId="2696"/>
        <pc:sldMkLst>
          <pc:docMk/>
          <pc:sldMk cId="4128726418" sldId="328"/>
        </pc:sldMkLst>
      </pc:sldChg>
      <pc:sldChg chg="del">
        <pc:chgData name="BUYUKKOPRU Mert" userId="56ac9d6f-e1f6-4d6f-a25a-96642c284f2c" providerId="ADAL" clId="{527629E6-6BF6-4011-88F1-E57AB4B452E2}" dt="2019-05-29T05:56:20.546" v="13" actId="2696"/>
        <pc:sldMkLst>
          <pc:docMk/>
          <pc:sldMk cId="2712907639" sldId="329"/>
        </pc:sldMkLst>
      </pc:sldChg>
      <pc:sldChg chg="setBg">
        <pc:chgData name="BUYUKKOPRU Mert" userId="56ac9d6f-e1f6-4d6f-a25a-96642c284f2c" providerId="ADAL" clId="{527629E6-6BF6-4011-88F1-E57AB4B452E2}" dt="2019-05-29T06:02:21.464" v="185"/>
        <pc:sldMkLst>
          <pc:docMk/>
          <pc:sldMk cId="2076948320" sldId="330"/>
        </pc:sldMkLst>
      </pc:sldChg>
      <pc:sldChg chg="del">
        <pc:chgData name="BUYUKKOPRU Mert" userId="56ac9d6f-e1f6-4d6f-a25a-96642c284f2c" providerId="ADAL" clId="{527629E6-6BF6-4011-88F1-E57AB4B452E2}" dt="2019-05-29T05:56:57.058" v="16" actId="2696"/>
        <pc:sldMkLst>
          <pc:docMk/>
          <pc:sldMk cId="402998774" sldId="334"/>
        </pc:sldMkLst>
      </pc:sldChg>
      <pc:sldChg chg="modSp">
        <pc:chgData name="BUYUKKOPRU Mert" userId="56ac9d6f-e1f6-4d6f-a25a-96642c284f2c" providerId="ADAL" clId="{527629E6-6BF6-4011-88F1-E57AB4B452E2}" dt="2019-05-29T05:57:15.384" v="18" actId="207"/>
        <pc:sldMkLst>
          <pc:docMk/>
          <pc:sldMk cId="240527397" sldId="335"/>
        </pc:sldMkLst>
        <pc:spChg chg="mod">
          <ac:chgData name="BUYUKKOPRU Mert" userId="56ac9d6f-e1f6-4d6f-a25a-96642c284f2c" providerId="ADAL" clId="{527629E6-6BF6-4011-88F1-E57AB4B452E2}" dt="2019-05-29T05:57:15.384" v="18" actId="207"/>
          <ac:spMkLst>
            <pc:docMk/>
            <pc:sldMk cId="240527397" sldId="335"/>
            <ac:spMk id="14" creationId="{00000000-0000-0000-0000-000000000000}"/>
          </ac:spMkLst>
        </pc:spChg>
        <pc:spChg chg="mod">
          <ac:chgData name="BUYUKKOPRU Mert" userId="56ac9d6f-e1f6-4d6f-a25a-96642c284f2c" providerId="ADAL" clId="{527629E6-6BF6-4011-88F1-E57AB4B452E2}" dt="2019-05-29T05:57:11.054" v="17" actId="207"/>
          <ac:spMkLst>
            <pc:docMk/>
            <pc:sldMk cId="240527397" sldId="335"/>
            <ac:spMk id="17" creationId="{00000000-0000-0000-0000-000000000000}"/>
          </ac:spMkLst>
        </pc:spChg>
      </pc:sldChg>
      <pc:sldChg chg="modSp">
        <pc:chgData name="BUYUKKOPRU Mert" userId="56ac9d6f-e1f6-4d6f-a25a-96642c284f2c" providerId="ADAL" clId="{527629E6-6BF6-4011-88F1-E57AB4B452E2}" dt="2019-05-29T07:01:53.571" v="2063" actId="1076"/>
        <pc:sldMkLst>
          <pc:docMk/>
          <pc:sldMk cId="2694706148" sldId="342"/>
        </pc:sldMkLst>
        <pc:picChg chg="mod">
          <ac:chgData name="BUYUKKOPRU Mert" userId="56ac9d6f-e1f6-4d6f-a25a-96642c284f2c" providerId="ADAL" clId="{527629E6-6BF6-4011-88F1-E57AB4B452E2}" dt="2019-05-29T07:01:53.571" v="2063" actId="1076"/>
          <ac:picMkLst>
            <pc:docMk/>
            <pc:sldMk cId="2694706148" sldId="342"/>
            <ac:picMk id="23" creationId="{00000000-0000-0000-0000-000000000000}"/>
          </ac:picMkLst>
        </pc:picChg>
      </pc:sldChg>
      <pc:sldChg chg="add del">
        <pc:chgData name="BUYUKKOPRU Mert" userId="56ac9d6f-e1f6-4d6f-a25a-96642c284f2c" providerId="ADAL" clId="{527629E6-6BF6-4011-88F1-E57AB4B452E2}" dt="2019-05-29T05:57:42.921" v="21" actId="2696"/>
        <pc:sldMkLst>
          <pc:docMk/>
          <pc:sldMk cId="2351759883" sldId="343"/>
        </pc:sldMkLst>
      </pc:sldChg>
      <pc:sldChg chg="addSp delSp modSp add">
        <pc:chgData name="BUYUKKOPRU Mert" userId="56ac9d6f-e1f6-4d6f-a25a-96642c284f2c" providerId="ADAL" clId="{527629E6-6BF6-4011-88F1-E57AB4B452E2}" dt="2019-05-29T06:35:49.160" v="819" actId="14100"/>
        <pc:sldMkLst>
          <pc:docMk/>
          <pc:sldMk cId="1827687825" sldId="344"/>
        </pc:sldMkLst>
        <pc:spChg chg="mod">
          <ac:chgData name="BUYUKKOPRU Mert" userId="56ac9d6f-e1f6-4d6f-a25a-96642c284f2c" providerId="ADAL" clId="{527629E6-6BF6-4011-88F1-E57AB4B452E2}" dt="2019-05-29T06:14:49.884" v="240" actId="20577"/>
          <ac:spMkLst>
            <pc:docMk/>
            <pc:sldMk cId="1827687825" sldId="344"/>
            <ac:spMk id="3" creationId="{00000000-0000-0000-0000-000000000000}"/>
          </ac:spMkLst>
        </pc:spChg>
        <pc:spChg chg="add del mod">
          <ac:chgData name="BUYUKKOPRU Mert" userId="56ac9d6f-e1f6-4d6f-a25a-96642c284f2c" providerId="ADAL" clId="{527629E6-6BF6-4011-88F1-E57AB4B452E2}" dt="2019-05-29T06:10:45.680" v="187"/>
          <ac:spMkLst>
            <pc:docMk/>
            <pc:sldMk cId="1827687825" sldId="344"/>
            <ac:spMk id="4" creationId="{7751954E-864F-452D-BA91-34AE140C0071}"/>
          </ac:spMkLst>
        </pc:spChg>
        <pc:spChg chg="add del mod">
          <ac:chgData name="BUYUKKOPRU Mert" userId="56ac9d6f-e1f6-4d6f-a25a-96642c284f2c" providerId="ADAL" clId="{527629E6-6BF6-4011-88F1-E57AB4B452E2}" dt="2019-05-29T06:10:45.680" v="187"/>
          <ac:spMkLst>
            <pc:docMk/>
            <pc:sldMk cId="1827687825" sldId="344"/>
            <ac:spMk id="5" creationId="{4CC2DAB7-1205-4EFB-B737-383AEC0D639B}"/>
          </ac:spMkLst>
        </pc:spChg>
        <pc:spChg chg="add del mod">
          <ac:chgData name="BUYUKKOPRU Mert" userId="56ac9d6f-e1f6-4d6f-a25a-96642c284f2c" providerId="ADAL" clId="{527629E6-6BF6-4011-88F1-E57AB4B452E2}" dt="2019-05-29T06:10:45.680" v="187"/>
          <ac:spMkLst>
            <pc:docMk/>
            <pc:sldMk cId="1827687825" sldId="344"/>
            <ac:spMk id="6" creationId="{E71FA216-A05D-4FE7-8527-18B3964DAD85}"/>
          </ac:spMkLst>
        </pc:spChg>
        <pc:spChg chg="add mod">
          <ac:chgData name="BUYUKKOPRU Mert" userId="56ac9d6f-e1f6-4d6f-a25a-96642c284f2c" providerId="ADAL" clId="{527629E6-6BF6-4011-88F1-E57AB4B452E2}" dt="2019-05-29T06:12:05.908" v="194" actId="1076"/>
          <ac:spMkLst>
            <pc:docMk/>
            <pc:sldMk cId="1827687825" sldId="344"/>
            <ac:spMk id="7" creationId="{23468DB8-B3FA-49FE-87C5-A66BED6E414A}"/>
          </ac:spMkLst>
        </pc:spChg>
        <pc:spChg chg="add mod">
          <ac:chgData name="BUYUKKOPRU Mert" userId="56ac9d6f-e1f6-4d6f-a25a-96642c284f2c" providerId="ADAL" clId="{527629E6-6BF6-4011-88F1-E57AB4B452E2}" dt="2019-05-29T06:35:49.160" v="819" actId="14100"/>
          <ac:spMkLst>
            <pc:docMk/>
            <pc:sldMk cId="1827687825" sldId="344"/>
            <ac:spMk id="11" creationId="{03BAD0CD-00E8-420E-B74F-C2EBCD5118E1}"/>
          </ac:spMkLst>
        </pc:spChg>
        <pc:spChg chg="mod">
          <ac:chgData name="BUYUKKOPRU Mert" userId="56ac9d6f-e1f6-4d6f-a25a-96642c284f2c" providerId="ADAL" clId="{527629E6-6BF6-4011-88F1-E57AB4B452E2}" dt="2019-05-29T05:58:01.456" v="25" actId="207"/>
          <ac:spMkLst>
            <pc:docMk/>
            <pc:sldMk cId="1827687825" sldId="344"/>
            <ac:spMk id="14" creationId="{00000000-0000-0000-0000-000000000000}"/>
          </ac:spMkLst>
        </pc:spChg>
        <pc:spChg chg="mod">
          <ac:chgData name="BUYUKKOPRU Mert" userId="56ac9d6f-e1f6-4d6f-a25a-96642c284f2c" providerId="ADAL" clId="{527629E6-6BF6-4011-88F1-E57AB4B452E2}" dt="2019-05-29T05:57:53.166" v="22" actId="207"/>
          <ac:spMkLst>
            <pc:docMk/>
            <pc:sldMk cId="1827687825" sldId="344"/>
            <ac:spMk id="17" creationId="{00000000-0000-0000-0000-000000000000}"/>
          </ac:spMkLst>
        </pc:spChg>
        <pc:picChg chg="del">
          <ac:chgData name="BUYUKKOPRU Mert" userId="56ac9d6f-e1f6-4d6f-a25a-96642c284f2c" providerId="ADAL" clId="{527629E6-6BF6-4011-88F1-E57AB4B452E2}" dt="2019-05-29T05:58:39.082" v="26" actId="478"/>
          <ac:picMkLst>
            <pc:docMk/>
            <pc:sldMk cId="1827687825" sldId="344"/>
            <ac:picMk id="23" creationId="{00000000-0000-0000-0000-000000000000}"/>
          </ac:picMkLst>
        </pc:picChg>
        <pc:picChg chg="add mod">
          <ac:chgData name="BUYUKKOPRU Mert" userId="56ac9d6f-e1f6-4d6f-a25a-96642c284f2c" providerId="ADAL" clId="{527629E6-6BF6-4011-88F1-E57AB4B452E2}" dt="2019-05-29T06:00:07.158" v="30" actId="1076"/>
          <ac:picMkLst>
            <pc:docMk/>
            <pc:sldMk cId="1827687825" sldId="344"/>
            <ac:picMk id="1026" creationId="{A29911BD-BE27-4A8C-96B1-79CBCADD29C7}"/>
          </ac:picMkLst>
        </pc:picChg>
        <pc:cxnChg chg="add mod">
          <ac:chgData name="BUYUKKOPRU Mert" userId="56ac9d6f-e1f6-4d6f-a25a-96642c284f2c" providerId="ADAL" clId="{527629E6-6BF6-4011-88F1-E57AB4B452E2}" dt="2019-05-29T06:13:53.762" v="199" actId="208"/>
          <ac:cxnSpMkLst>
            <pc:docMk/>
            <pc:sldMk cId="1827687825" sldId="344"/>
            <ac:cxnSpMk id="10" creationId="{BBA64797-D17D-425B-B240-385C2DFB1D72}"/>
          </ac:cxnSpMkLst>
        </pc:cxnChg>
      </pc:sldChg>
      <pc:sldChg chg="addSp delSp modSp add modAnim">
        <pc:chgData name="BUYUKKOPRU Mert" userId="56ac9d6f-e1f6-4d6f-a25a-96642c284f2c" providerId="ADAL" clId="{527629E6-6BF6-4011-88F1-E57AB4B452E2}" dt="2019-05-30T05:24:39.817" v="5255" actId="20577"/>
        <pc:sldMkLst>
          <pc:docMk/>
          <pc:sldMk cId="2843167736" sldId="345"/>
        </pc:sldMkLst>
        <pc:spChg chg="del">
          <ac:chgData name="BUYUKKOPRU Mert" userId="56ac9d6f-e1f6-4d6f-a25a-96642c284f2c" providerId="ADAL" clId="{527629E6-6BF6-4011-88F1-E57AB4B452E2}" dt="2019-05-29T06:13:41.464" v="196" actId="478"/>
          <ac:spMkLst>
            <pc:docMk/>
            <pc:sldMk cId="2843167736" sldId="345"/>
            <ac:spMk id="2" creationId="{9CF0C7B9-8524-448F-B68E-F546D2519F47}"/>
          </ac:spMkLst>
        </pc:spChg>
        <pc:spChg chg="del">
          <ac:chgData name="BUYUKKOPRU Mert" userId="56ac9d6f-e1f6-4d6f-a25a-96642c284f2c" providerId="ADAL" clId="{527629E6-6BF6-4011-88F1-E57AB4B452E2}" dt="2019-05-29T06:13:45.410" v="197" actId="478"/>
          <ac:spMkLst>
            <pc:docMk/>
            <pc:sldMk cId="2843167736" sldId="345"/>
            <ac:spMk id="3" creationId="{57C48F2C-5544-4D2B-93B1-807C32F61DF9}"/>
          </ac:spMkLst>
        </pc:spChg>
        <pc:spChg chg="del">
          <ac:chgData name="BUYUKKOPRU Mert" userId="56ac9d6f-e1f6-4d6f-a25a-96642c284f2c" providerId="ADAL" clId="{527629E6-6BF6-4011-88F1-E57AB4B452E2}" dt="2019-05-29T06:14:23.212" v="200" actId="478"/>
          <ac:spMkLst>
            <pc:docMk/>
            <pc:sldMk cId="2843167736" sldId="345"/>
            <ac:spMk id="4" creationId="{94B7BFA3-2F91-43B4-BBCA-186D3D7921B6}"/>
          </ac:spMkLst>
        </pc:spChg>
        <pc:spChg chg="add">
          <ac:chgData name="BUYUKKOPRU Mert" userId="56ac9d6f-e1f6-4d6f-a25a-96642c284f2c" providerId="ADAL" clId="{527629E6-6BF6-4011-88F1-E57AB4B452E2}" dt="2019-05-29T06:14:24.119" v="201"/>
          <ac:spMkLst>
            <pc:docMk/>
            <pc:sldMk cId="2843167736" sldId="345"/>
            <ac:spMk id="11" creationId="{4C5A3FEF-296A-4A06-892A-9B2802798DCD}"/>
          </ac:spMkLst>
        </pc:spChg>
        <pc:spChg chg="add mod">
          <ac:chgData name="BUYUKKOPRU Mert" userId="56ac9d6f-e1f6-4d6f-a25a-96642c284f2c" providerId="ADAL" clId="{527629E6-6BF6-4011-88F1-E57AB4B452E2}" dt="2019-05-29T06:15:00.405" v="242" actId="1076"/>
          <ac:spMkLst>
            <pc:docMk/>
            <pc:sldMk cId="2843167736" sldId="345"/>
            <ac:spMk id="12" creationId="{708DBD71-2E29-4D04-919B-4C94DEA12242}"/>
          </ac:spMkLst>
        </pc:spChg>
        <pc:spChg chg="add mod">
          <ac:chgData name="BUYUKKOPRU Mert" userId="56ac9d6f-e1f6-4d6f-a25a-96642c284f2c" providerId="ADAL" clId="{527629E6-6BF6-4011-88F1-E57AB4B452E2}" dt="2019-05-30T05:24:39.817" v="5255" actId="20577"/>
          <ac:spMkLst>
            <pc:docMk/>
            <pc:sldMk cId="2843167736" sldId="345"/>
            <ac:spMk id="15" creationId="{0161B56D-D199-4A37-82D9-17A88C047B2B}"/>
          </ac:spMkLst>
        </pc:spChg>
        <pc:grpChg chg="add">
          <ac:chgData name="BUYUKKOPRU Mert" userId="56ac9d6f-e1f6-4d6f-a25a-96642c284f2c" providerId="ADAL" clId="{527629E6-6BF6-4011-88F1-E57AB4B452E2}" dt="2019-05-29T06:14:24.119" v="201"/>
          <ac:grpSpMkLst>
            <pc:docMk/>
            <pc:sldMk cId="2843167736" sldId="345"/>
            <ac:grpSpMk id="5" creationId="{75F2AA13-5988-4A63-8240-EB788170C970}"/>
          </ac:grpSpMkLst>
        </pc:grpChg>
        <pc:picChg chg="add mod">
          <ac:chgData name="BUYUKKOPRU Mert" userId="56ac9d6f-e1f6-4d6f-a25a-96642c284f2c" providerId="ADAL" clId="{527629E6-6BF6-4011-88F1-E57AB4B452E2}" dt="2019-05-29T06:16:13.429" v="246" actId="14100"/>
          <ac:picMkLst>
            <pc:docMk/>
            <pc:sldMk cId="2843167736" sldId="345"/>
            <ac:picMk id="13" creationId="{88D20ECE-41A5-4D63-8D4F-FA425123BC16}"/>
          </ac:picMkLst>
        </pc:picChg>
        <pc:picChg chg="add mod">
          <ac:chgData name="BUYUKKOPRU Mert" userId="56ac9d6f-e1f6-4d6f-a25a-96642c284f2c" providerId="ADAL" clId="{527629E6-6BF6-4011-88F1-E57AB4B452E2}" dt="2019-05-29T06:16:22.132" v="250" actId="14100"/>
          <ac:picMkLst>
            <pc:docMk/>
            <pc:sldMk cId="2843167736" sldId="345"/>
            <ac:picMk id="14" creationId="{36FD0BBB-CC38-490E-8086-236D9C8B1AB7}"/>
          </ac:picMkLst>
        </pc:picChg>
      </pc:sldChg>
      <pc:sldChg chg="addSp delSp modSp add delAnim">
        <pc:chgData name="BUYUKKOPRU Mert" userId="56ac9d6f-e1f6-4d6f-a25a-96642c284f2c" providerId="ADAL" clId="{527629E6-6BF6-4011-88F1-E57AB4B452E2}" dt="2019-05-30T05:35:34.690" v="5998" actId="13926"/>
        <pc:sldMkLst>
          <pc:docMk/>
          <pc:sldMk cId="719361081" sldId="346"/>
        </pc:sldMkLst>
        <pc:spChg chg="add mod">
          <ac:chgData name="BUYUKKOPRU Mert" userId="56ac9d6f-e1f6-4d6f-a25a-96642c284f2c" providerId="ADAL" clId="{527629E6-6BF6-4011-88F1-E57AB4B452E2}" dt="2019-05-30T05:24:55.467" v="5256" actId="14100"/>
          <ac:spMkLst>
            <pc:docMk/>
            <pc:sldMk cId="719361081" sldId="346"/>
            <ac:spMk id="4" creationId="{4EBCF54E-F7F9-4F49-9CD5-B9E2F7EA6CCC}"/>
          </ac:spMkLst>
        </pc:spChg>
        <pc:spChg chg="del">
          <ac:chgData name="BUYUKKOPRU Mert" userId="56ac9d6f-e1f6-4d6f-a25a-96642c284f2c" providerId="ADAL" clId="{527629E6-6BF6-4011-88F1-E57AB4B452E2}" dt="2019-05-29T06:35:19.802" v="791" actId="478"/>
          <ac:spMkLst>
            <pc:docMk/>
            <pc:sldMk cId="719361081" sldId="346"/>
            <ac:spMk id="15" creationId="{0161B56D-D199-4A37-82D9-17A88C047B2B}"/>
          </ac:spMkLst>
        </pc:spChg>
        <pc:spChg chg="add mod">
          <ac:chgData name="BUYUKKOPRU Mert" userId="56ac9d6f-e1f6-4d6f-a25a-96642c284f2c" providerId="ADAL" clId="{527629E6-6BF6-4011-88F1-E57AB4B452E2}" dt="2019-05-29T06:43:38.743" v="1438" actId="1582"/>
          <ac:spMkLst>
            <pc:docMk/>
            <pc:sldMk cId="719361081" sldId="346"/>
            <ac:spMk id="16" creationId="{B5C5B063-0387-459A-9821-5E1431FA7953}"/>
          </ac:spMkLst>
        </pc:spChg>
        <pc:spChg chg="add mod">
          <ac:chgData name="BUYUKKOPRU Mert" userId="56ac9d6f-e1f6-4d6f-a25a-96642c284f2c" providerId="ADAL" clId="{527629E6-6BF6-4011-88F1-E57AB4B452E2}" dt="2019-05-30T05:35:34.690" v="5998" actId="13926"/>
          <ac:spMkLst>
            <pc:docMk/>
            <pc:sldMk cId="719361081" sldId="346"/>
            <ac:spMk id="20" creationId="{CF12C9C0-1E01-4E84-A2C9-85301CC1DD85}"/>
          </ac:spMkLst>
        </pc:spChg>
        <pc:spChg chg="add del mod">
          <ac:chgData name="BUYUKKOPRU Mert" userId="56ac9d6f-e1f6-4d6f-a25a-96642c284f2c" providerId="ADAL" clId="{527629E6-6BF6-4011-88F1-E57AB4B452E2}" dt="2019-05-29T06:44:38.848" v="1458" actId="478"/>
          <ac:spMkLst>
            <pc:docMk/>
            <pc:sldMk cId="719361081" sldId="346"/>
            <ac:spMk id="22" creationId="{D6A9DFC6-5B1E-4436-B747-2D66127B2DAB}"/>
          </ac:spMkLst>
        </pc:spChg>
        <pc:spChg chg="add del mod">
          <ac:chgData name="BUYUKKOPRU Mert" userId="56ac9d6f-e1f6-4d6f-a25a-96642c284f2c" providerId="ADAL" clId="{527629E6-6BF6-4011-88F1-E57AB4B452E2}" dt="2019-05-29T06:44:34.843" v="1455" actId="478"/>
          <ac:spMkLst>
            <pc:docMk/>
            <pc:sldMk cId="719361081" sldId="346"/>
            <ac:spMk id="23" creationId="{B9EBD23A-EFB8-4ADB-96D6-0CEF385A0065}"/>
          </ac:spMkLst>
        </pc:spChg>
        <pc:spChg chg="add del mod">
          <ac:chgData name="BUYUKKOPRU Mert" userId="56ac9d6f-e1f6-4d6f-a25a-96642c284f2c" providerId="ADAL" clId="{527629E6-6BF6-4011-88F1-E57AB4B452E2}" dt="2019-05-29T06:44:33.298" v="1454" actId="478"/>
          <ac:spMkLst>
            <pc:docMk/>
            <pc:sldMk cId="719361081" sldId="346"/>
            <ac:spMk id="24" creationId="{0DA9A7BA-C043-4541-97B0-AE46642B48CD}"/>
          </ac:spMkLst>
        </pc:spChg>
        <pc:picChg chg="add del mod">
          <ac:chgData name="BUYUKKOPRU Mert" userId="56ac9d6f-e1f6-4d6f-a25a-96642c284f2c" providerId="ADAL" clId="{527629E6-6BF6-4011-88F1-E57AB4B452E2}" dt="2019-05-29T06:44:37.362" v="1457" actId="478"/>
          <ac:picMkLst>
            <pc:docMk/>
            <pc:sldMk cId="719361081" sldId="346"/>
            <ac:picMk id="3" creationId="{72B24921-1879-4718-9EC5-5DAC2EDCDEA8}"/>
          </ac:picMkLst>
        </pc:picChg>
        <pc:picChg chg="del">
          <ac:chgData name="BUYUKKOPRU Mert" userId="56ac9d6f-e1f6-4d6f-a25a-96642c284f2c" providerId="ADAL" clId="{527629E6-6BF6-4011-88F1-E57AB4B452E2}" dt="2019-05-29T06:35:14.923" v="789" actId="478"/>
          <ac:picMkLst>
            <pc:docMk/>
            <pc:sldMk cId="719361081" sldId="346"/>
            <ac:picMk id="13" creationId="{88D20ECE-41A5-4D63-8D4F-FA425123BC16}"/>
          </ac:picMkLst>
        </pc:picChg>
        <pc:picChg chg="del">
          <ac:chgData name="BUYUKKOPRU Mert" userId="56ac9d6f-e1f6-4d6f-a25a-96642c284f2c" providerId="ADAL" clId="{527629E6-6BF6-4011-88F1-E57AB4B452E2}" dt="2019-05-29T06:35:18.126" v="790" actId="478"/>
          <ac:picMkLst>
            <pc:docMk/>
            <pc:sldMk cId="719361081" sldId="346"/>
            <ac:picMk id="14" creationId="{36FD0BBB-CC38-490E-8086-236D9C8B1AB7}"/>
          </ac:picMkLst>
        </pc:picChg>
        <pc:picChg chg="add mod">
          <ac:chgData name="BUYUKKOPRU Mert" userId="56ac9d6f-e1f6-4d6f-a25a-96642c284f2c" providerId="ADAL" clId="{527629E6-6BF6-4011-88F1-E57AB4B452E2}" dt="2019-05-29T06:43:50.740" v="1439" actId="14100"/>
          <ac:picMkLst>
            <pc:docMk/>
            <pc:sldMk cId="719361081" sldId="346"/>
            <ac:picMk id="17" creationId="{5609B1E3-493B-4AA4-8D1B-ADEDE414F123}"/>
          </ac:picMkLst>
        </pc:picChg>
        <pc:cxnChg chg="add mod">
          <ac:chgData name="BUYUKKOPRU Mert" userId="56ac9d6f-e1f6-4d6f-a25a-96642c284f2c" providerId="ADAL" clId="{527629E6-6BF6-4011-88F1-E57AB4B452E2}" dt="2019-05-29T06:43:50.740" v="1439" actId="14100"/>
          <ac:cxnSpMkLst>
            <pc:docMk/>
            <pc:sldMk cId="719361081" sldId="346"/>
            <ac:cxnSpMk id="19" creationId="{9D58DFB7-07D1-4854-B145-F381D1AAB7F7}"/>
          </ac:cxnSpMkLst>
        </pc:cxnChg>
      </pc:sldChg>
      <pc:sldChg chg="add del">
        <pc:chgData name="BUYUKKOPRU Mert" userId="56ac9d6f-e1f6-4d6f-a25a-96642c284f2c" providerId="ADAL" clId="{527629E6-6BF6-4011-88F1-E57AB4B452E2}" dt="2019-05-29T06:46:13.265" v="1789" actId="2696"/>
        <pc:sldMkLst>
          <pc:docMk/>
          <pc:sldMk cId="68814233" sldId="347"/>
        </pc:sldMkLst>
      </pc:sldChg>
      <pc:sldChg chg="addSp delSp modSp add">
        <pc:chgData name="BUYUKKOPRU Mert" userId="56ac9d6f-e1f6-4d6f-a25a-96642c284f2c" providerId="ADAL" clId="{527629E6-6BF6-4011-88F1-E57AB4B452E2}" dt="2019-05-30T05:36:08.898" v="6021" actId="20577"/>
        <pc:sldMkLst>
          <pc:docMk/>
          <pc:sldMk cId="4216486410" sldId="348"/>
        </pc:sldMkLst>
        <pc:spChg chg="mod">
          <ac:chgData name="BUYUKKOPRU Mert" userId="56ac9d6f-e1f6-4d6f-a25a-96642c284f2c" providerId="ADAL" clId="{527629E6-6BF6-4011-88F1-E57AB4B452E2}" dt="2019-05-29T06:53:09.800" v="1861" actId="14100"/>
          <ac:spMkLst>
            <pc:docMk/>
            <pc:sldMk cId="4216486410" sldId="348"/>
            <ac:spMk id="4" creationId="{4EBCF54E-F7F9-4F49-9CD5-B9E2F7EA6CCC}"/>
          </ac:spMkLst>
        </pc:spChg>
        <pc:spChg chg="del mod">
          <ac:chgData name="BUYUKKOPRU Mert" userId="56ac9d6f-e1f6-4d6f-a25a-96642c284f2c" providerId="ADAL" clId="{527629E6-6BF6-4011-88F1-E57AB4B452E2}" dt="2019-05-29T07:44:22.809" v="3238" actId="478"/>
          <ac:spMkLst>
            <pc:docMk/>
            <pc:sldMk cId="4216486410" sldId="348"/>
            <ac:spMk id="16" creationId="{B5C5B063-0387-459A-9821-5E1431FA7953}"/>
          </ac:spMkLst>
        </pc:spChg>
        <pc:spChg chg="mod">
          <ac:chgData name="BUYUKKOPRU Mert" userId="56ac9d6f-e1f6-4d6f-a25a-96642c284f2c" providerId="ADAL" clId="{527629E6-6BF6-4011-88F1-E57AB4B452E2}" dt="2019-05-30T05:36:08.898" v="6021" actId="20577"/>
          <ac:spMkLst>
            <pc:docMk/>
            <pc:sldMk cId="4216486410" sldId="348"/>
            <ac:spMk id="20" creationId="{CF12C9C0-1E01-4E84-A2C9-85301CC1DD85}"/>
          </ac:spMkLst>
        </pc:spChg>
        <pc:picChg chg="del">
          <ac:chgData name="BUYUKKOPRU Mert" userId="56ac9d6f-e1f6-4d6f-a25a-96642c284f2c" providerId="ADAL" clId="{527629E6-6BF6-4011-88F1-E57AB4B452E2}" dt="2019-05-29T06:49:28.492" v="1790" actId="478"/>
          <ac:picMkLst>
            <pc:docMk/>
            <pc:sldMk cId="4216486410" sldId="348"/>
            <ac:picMk id="3" creationId="{72B24921-1879-4718-9EC5-5DAC2EDCDEA8}"/>
          </ac:picMkLst>
        </pc:picChg>
        <pc:picChg chg="add mod ord">
          <ac:chgData name="BUYUKKOPRU Mert" userId="56ac9d6f-e1f6-4d6f-a25a-96642c284f2c" providerId="ADAL" clId="{527629E6-6BF6-4011-88F1-E57AB4B452E2}" dt="2019-05-29T07:25:10.326" v="2092" actId="1076"/>
          <ac:picMkLst>
            <pc:docMk/>
            <pc:sldMk cId="4216486410" sldId="348"/>
            <ac:picMk id="13" creationId="{A65559D7-C2D2-4644-B228-E4EB7E29F02E}"/>
          </ac:picMkLst>
        </pc:picChg>
        <pc:picChg chg="del">
          <ac:chgData name="BUYUKKOPRU Mert" userId="56ac9d6f-e1f6-4d6f-a25a-96642c284f2c" providerId="ADAL" clId="{527629E6-6BF6-4011-88F1-E57AB4B452E2}" dt="2019-05-29T06:59:29.491" v="2055" actId="478"/>
          <ac:picMkLst>
            <pc:docMk/>
            <pc:sldMk cId="4216486410" sldId="348"/>
            <ac:picMk id="17" creationId="{5609B1E3-493B-4AA4-8D1B-ADEDE414F123}"/>
          </ac:picMkLst>
        </pc:picChg>
        <pc:cxnChg chg="del mod">
          <ac:chgData name="BUYUKKOPRU Mert" userId="56ac9d6f-e1f6-4d6f-a25a-96642c284f2c" providerId="ADAL" clId="{527629E6-6BF6-4011-88F1-E57AB4B452E2}" dt="2019-05-29T07:25:02.915" v="2090" actId="478"/>
          <ac:cxnSpMkLst>
            <pc:docMk/>
            <pc:sldMk cId="4216486410" sldId="348"/>
            <ac:cxnSpMk id="19" creationId="{9D58DFB7-07D1-4854-B145-F381D1AAB7F7}"/>
          </ac:cxnSpMkLst>
        </pc:cxnChg>
      </pc:sldChg>
      <pc:sldChg chg="addSp delSp modSp add del">
        <pc:chgData name="BUYUKKOPRU Mert" userId="56ac9d6f-e1f6-4d6f-a25a-96642c284f2c" providerId="ADAL" clId="{527629E6-6BF6-4011-88F1-E57AB4B452E2}" dt="2019-05-29T11:11:59.182" v="5073" actId="2696"/>
        <pc:sldMkLst>
          <pc:docMk/>
          <pc:sldMk cId="1567529998" sldId="349"/>
        </pc:sldMkLst>
        <pc:spChg chg="del">
          <ac:chgData name="BUYUKKOPRU Mert" userId="56ac9d6f-e1f6-4d6f-a25a-96642c284f2c" providerId="ADAL" clId="{527629E6-6BF6-4011-88F1-E57AB4B452E2}" dt="2019-05-29T07:06:35.883" v="2066" actId="478"/>
          <ac:spMkLst>
            <pc:docMk/>
            <pc:sldMk cId="1567529998" sldId="349"/>
            <ac:spMk id="2" creationId="{DD9076DB-5567-4C02-B4A4-58D22C5C8EC1}"/>
          </ac:spMkLst>
        </pc:spChg>
        <pc:spChg chg="add mod">
          <ac:chgData name="BUYUKKOPRU Mert" userId="56ac9d6f-e1f6-4d6f-a25a-96642c284f2c" providerId="ADAL" clId="{527629E6-6BF6-4011-88F1-E57AB4B452E2}" dt="2019-05-29T07:58:20.583" v="4056" actId="1076"/>
          <ac:spMkLst>
            <pc:docMk/>
            <pc:sldMk cId="1567529998" sldId="349"/>
            <ac:spMk id="12" creationId="{A4B77F6C-A0F9-4673-AA6C-132C963B3750}"/>
          </ac:spMkLst>
        </pc:spChg>
        <pc:spChg chg="add mod">
          <ac:chgData name="BUYUKKOPRU Mert" userId="56ac9d6f-e1f6-4d6f-a25a-96642c284f2c" providerId="ADAL" clId="{527629E6-6BF6-4011-88F1-E57AB4B452E2}" dt="2019-05-29T07:58:32.280" v="4063" actId="14100"/>
          <ac:spMkLst>
            <pc:docMk/>
            <pc:sldMk cId="1567529998" sldId="349"/>
            <ac:spMk id="13" creationId="{5AFEF70B-ABB0-4AE8-BD8B-0D05CF54438D}"/>
          </ac:spMkLst>
        </pc:spChg>
        <pc:spChg chg="add mod">
          <ac:chgData name="BUYUKKOPRU Mert" userId="56ac9d6f-e1f6-4d6f-a25a-96642c284f2c" providerId="ADAL" clId="{527629E6-6BF6-4011-88F1-E57AB4B452E2}" dt="2019-05-29T07:58:43.447" v="4068" actId="14100"/>
          <ac:spMkLst>
            <pc:docMk/>
            <pc:sldMk cId="1567529998" sldId="349"/>
            <ac:spMk id="15" creationId="{98288C39-3373-4BDC-8A5C-72BB9A2746BC}"/>
          </ac:spMkLst>
        </pc:spChg>
        <pc:spChg chg="add del mod">
          <ac:chgData name="BUYUKKOPRU Mert" userId="56ac9d6f-e1f6-4d6f-a25a-96642c284f2c" providerId="ADAL" clId="{527629E6-6BF6-4011-88F1-E57AB4B452E2}" dt="2019-05-29T07:59:27.410" v="4081" actId="1076"/>
          <ac:spMkLst>
            <pc:docMk/>
            <pc:sldMk cId="1567529998" sldId="349"/>
            <ac:spMk id="16" creationId="{1FDB8458-E47D-4C3B-87A6-417AEED8D3C2}"/>
          </ac:spMkLst>
        </pc:spChg>
        <pc:spChg chg="add del mod">
          <ac:chgData name="BUYUKKOPRU Mert" userId="56ac9d6f-e1f6-4d6f-a25a-96642c284f2c" providerId="ADAL" clId="{527629E6-6BF6-4011-88F1-E57AB4B452E2}" dt="2019-05-29T07:59:13.238" v="4074" actId="11529"/>
          <ac:spMkLst>
            <pc:docMk/>
            <pc:sldMk cId="1567529998" sldId="349"/>
            <ac:spMk id="17" creationId="{6344ADA6-298C-4C96-9A41-9CF0F8B00AC0}"/>
          </ac:spMkLst>
        </pc:spChg>
        <pc:spChg chg="add mod">
          <ac:chgData name="BUYUKKOPRU Mert" userId="56ac9d6f-e1f6-4d6f-a25a-96642c284f2c" providerId="ADAL" clId="{527629E6-6BF6-4011-88F1-E57AB4B452E2}" dt="2019-05-29T07:59:34.908" v="4085" actId="1076"/>
          <ac:spMkLst>
            <pc:docMk/>
            <pc:sldMk cId="1567529998" sldId="349"/>
            <ac:spMk id="18" creationId="{A28CDD71-7AD4-496D-9517-44BA0DE91366}"/>
          </ac:spMkLst>
        </pc:spChg>
        <pc:spChg chg="add mod">
          <ac:chgData name="BUYUKKOPRU Mert" userId="56ac9d6f-e1f6-4d6f-a25a-96642c284f2c" providerId="ADAL" clId="{527629E6-6BF6-4011-88F1-E57AB4B452E2}" dt="2019-05-29T08:07:06.967" v="4128" actId="14100"/>
          <ac:spMkLst>
            <pc:docMk/>
            <pc:sldMk cId="1567529998" sldId="349"/>
            <ac:spMk id="31" creationId="{1721C1DC-E5A6-400D-AB98-7B640569D1F4}"/>
          </ac:spMkLst>
        </pc:spChg>
        <pc:spChg chg="add mod">
          <ac:chgData name="BUYUKKOPRU Mert" userId="56ac9d6f-e1f6-4d6f-a25a-96642c284f2c" providerId="ADAL" clId="{527629E6-6BF6-4011-88F1-E57AB4B452E2}" dt="2019-05-29T08:07:23.144" v="4139" actId="20577"/>
          <ac:spMkLst>
            <pc:docMk/>
            <pc:sldMk cId="1567529998" sldId="349"/>
            <ac:spMk id="32" creationId="{57920096-59A2-49E4-92C7-C78EF0EAAA3A}"/>
          </ac:spMkLst>
        </pc:spChg>
        <pc:spChg chg="add mod">
          <ac:chgData name="BUYUKKOPRU Mert" userId="56ac9d6f-e1f6-4d6f-a25a-96642c284f2c" providerId="ADAL" clId="{527629E6-6BF6-4011-88F1-E57AB4B452E2}" dt="2019-05-29T08:07:30.279" v="4144" actId="20577"/>
          <ac:spMkLst>
            <pc:docMk/>
            <pc:sldMk cId="1567529998" sldId="349"/>
            <ac:spMk id="33" creationId="{923D0B6F-3DAA-4BB5-BB96-CA37A7780E20}"/>
          </ac:spMkLst>
        </pc:spChg>
        <pc:picChg chg="add del mod modCrop">
          <ac:chgData name="BUYUKKOPRU Mert" userId="56ac9d6f-e1f6-4d6f-a25a-96642c284f2c" providerId="ADAL" clId="{527629E6-6BF6-4011-88F1-E57AB4B452E2}" dt="2019-05-29T08:37:44.189" v="5070" actId="1076"/>
          <ac:picMkLst>
            <pc:docMk/>
            <pc:sldMk cId="1567529998" sldId="349"/>
            <ac:picMk id="6" creationId="{EF2B3CED-B61F-4F9A-9705-6AECD0711341}"/>
          </ac:picMkLst>
        </pc:picChg>
        <pc:picChg chg="add del mod">
          <ac:chgData name="BUYUKKOPRU Mert" userId="56ac9d6f-e1f6-4d6f-a25a-96642c284f2c" providerId="ADAL" clId="{527629E6-6BF6-4011-88F1-E57AB4B452E2}" dt="2019-05-29T07:57:32.453" v="4044"/>
          <ac:picMkLst>
            <pc:docMk/>
            <pc:sldMk cId="1567529998" sldId="349"/>
            <ac:picMk id="8" creationId="{E2A6F04E-3378-41AD-B730-711B54AF72B3}"/>
          </ac:picMkLst>
        </pc:picChg>
        <pc:picChg chg="add del">
          <ac:chgData name="BUYUKKOPRU Mert" userId="56ac9d6f-e1f6-4d6f-a25a-96642c284f2c" providerId="ADAL" clId="{527629E6-6BF6-4011-88F1-E57AB4B452E2}" dt="2019-05-29T07:58:34.981" v="4065"/>
          <ac:picMkLst>
            <pc:docMk/>
            <pc:sldMk cId="1567529998" sldId="349"/>
            <ac:picMk id="14" creationId="{681C4D62-F076-49CC-BD0A-DA2220458224}"/>
          </ac:picMkLst>
        </pc:picChg>
        <pc:picChg chg="add mod">
          <ac:chgData name="BUYUKKOPRU Mert" userId="56ac9d6f-e1f6-4d6f-a25a-96642c284f2c" providerId="ADAL" clId="{527629E6-6BF6-4011-88F1-E57AB4B452E2}" dt="2019-05-29T08:04:29.240" v="4095" actId="1076"/>
          <ac:picMkLst>
            <pc:docMk/>
            <pc:sldMk cId="1567529998" sldId="349"/>
            <ac:picMk id="22" creationId="{ACA7536F-04FA-4EAF-A30E-9CFF0428BE00}"/>
          </ac:picMkLst>
        </pc:picChg>
        <pc:cxnChg chg="add del mod">
          <ac:chgData name="BUYUKKOPRU Mert" userId="56ac9d6f-e1f6-4d6f-a25a-96642c284f2c" providerId="ADAL" clId="{527629E6-6BF6-4011-88F1-E57AB4B452E2}" dt="2019-05-29T07:58:00.428" v="4051" actId="478"/>
          <ac:cxnSpMkLst>
            <pc:docMk/>
            <pc:sldMk cId="1567529998" sldId="349"/>
            <ac:cxnSpMk id="10" creationId="{3095DCB0-145D-40AA-8914-C28E64643B1D}"/>
          </ac:cxnSpMkLst>
        </pc:cxnChg>
        <pc:cxnChg chg="add del mod">
          <ac:chgData name="BUYUKKOPRU Mert" userId="56ac9d6f-e1f6-4d6f-a25a-96642c284f2c" providerId="ADAL" clId="{527629E6-6BF6-4011-88F1-E57AB4B452E2}" dt="2019-05-29T08:04:34.584" v="4097" actId="478"/>
          <ac:cxnSpMkLst>
            <pc:docMk/>
            <pc:sldMk cId="1567529998" sldId="349"/>
            <ac:cxnSpMk id="20" creationId="{D903430D-74D0-4619-AD4F-E644355EDEB2}"/>
          </ac:cxnSpMkLst>
        </pc:cxnChg>
        <pc:cxnChg chg="add del mod">
          <ac:chgData name="BUYUKKOPRU Mert" userId="56ac9d6f-e1f6-4d6f-a25a-96642c284f2c" providerId="ADAL" clId="{527629E6-6BF6-4011-88F1-E57AB4B452E2}" dt="2019-05-29T08:04:33.454" v="4096" actId="478"/>
          <ac:cxnSpMkLst>
            <pc:docMk/>
            <pc:sldMk cId="1567529998" sldId="349"/>
            <ac:cxnSpMk id="21" creationId="{B80EF29B-ACFB-4689-8115-067E61A2E76F}"/>
          </ac:cxnSpMkLst>
        </pc:cxnChg>
        <pc:cxnChg chg="add mod">
          <ac:chgData name="BUYUKKOPRU Mert" userId="56ac9d6f-e1f6-4d6f-a25a-96642c284f2c" providerId="ADAL" clId="{527629E6-6BF6-4011-88F1-E57AB4B452E2}" dt="2019-05-29T08:06:22.737" v="4108" actId="1582"/>
          <ac:cxnSpMkLst>
            <pc:docMk/>
            <pc:sldMk cId="1567529998" sldId="349"/>
            <ac:cxnSpMk id="24" creationId="{B64382D2-1B46-4C5E-A453-8E06D32198DA}"/>
          </ac:cxnSpMkLst>
        </pc:cxnChg>
        <pc:cxnChg chg="add mod">
          <ac:chgData name="BUYUKKOPRU Mert" userId="56ac9d6f-e1f6-4d6f-a25a-96642c284f2c" providerId="ADAL" clId="{527629E6-6BF6-4011-88F1-E57AB4B452E2}" dt="2019-05-29T08:06:22.737" v="4108" actId="1582"/>
          <ac:cxnSpMkLst>
            <pc:docMk/>
            <pc:sldMk cId="1567529998" sldId="349"/>
            <ac:cxnSpMk id="26" creationId="{1D8CB73B-00D7-4E02-BB7C-373C3592E17A}"/>
          </ac:cxnSpMkLst>
        </pc:cxnChg>
        <pc:cxnChg chg="add mod">
          <ac:chgData name="BUYUKKOPRU Mert" userId="56ac9d6f-e1f6-4d6f-a25a-96642c284f2c" providerId="ADAL" clId="{527629E6-6BF6-4011-88F1-E57AB4B452E2}" dt="2019-05-29T08:06:22.737" v="4108" actId="1582"/>
          <ac:cxnSpMkLst>
            <pc:docMk/>
            <pc:sldMk cId="1567529998" sldId="349"/>
            <ac:cxnSpMk id="29" creationId="{A6457277-F0F6-4FBF-8A28-E37395BC7C86}"/>
          </ac:cxnSpMkLst>
        </pc:cxnChg>
      </pc:sldChg>
      <pc:sldChg chg="addSp delSp modSp add del">
        <pc:chgData name="BUYUKKOPRU Mert" userId="56ac9d6f-e1f6-4d6f-a25a-96642c284f2c" providerId="ADAL" clId="{527629E6-6BF6-4011-88F1-E57AB4B452E2}" dt="2019-05-29T07:54:57.431" v="4030" actId="2696"/>
        <pc:sldMkLst>
          <pc:docMk/>
          <pc:sldMk cId="2141015675" sldId="350"/>
        </pc:sldMkLst>
        <pc:spChg chg="del">
          <ac:chgData name="BUYUKKOPRU Mert" userId="56ac9d6f-e1f6-4d6f-a25a-96642c284f2c" providerId="ADAL" clId="{527629E6-6BF6-4011-88F1-E57AB4B452E2}" dt="2019-05-29T07:07:40.449" v="2071" actId="478"/>
          <ac:spMkLst>
            <pc:docMk/>
            <pc:sldMk cId="2141015675" sldId="350"/>
            <ac:spMk id="2" creationId="{541609E3-58F8-450F-B915-990AC61B2BB6}"/>
          </ac:spMkLst>
        </pc:spChg>
        <pc:picChg chg="add del mod">
          <ac:chgData name="BUYUKKOPRU Mert" userId="56ac9d6f-e1f6-4d6f-a25a-96642c284f2c" providerId="ADAL" clId="{527629E6-6BF6-4011-88F1-E57AB4B452E2}" dt="2019-05-29T07:50:57.999" v="3457"/>
          <ac:picMkLst>
            <pc:docMk/>
            <pc:sldMk cId="2141015675" sldId="350"/>
            <ac:picMk id="6" creationId="{9618139A-A4A4-4F1D-A97E-12F7173EE162}"/>
          </ac:picMkLst>
        </pc:picChg>
      </pc:sldChg>
      <pc:sldChg chg="addSp delSp modSp add del">
        <pc:chgData name="BUYUKKOPRU Mert" userId="56ac9d6f-e1f6-4d6f-a25a-96642c284f2c" providerId="ADAL" clId="{527629E6-6BF6-4011-88F1-E57AB4B452E2}" dt="2019-05-30T05:27:32.635" v="5504" actId="2696"/>
        <pc:sldMkLst>
          <pc:docMk/>
          <pc:sldMk cId="1838855434" sldId="351"/>
        </pc:sldMkLst>
        <pc:spChg chg="del">
          <ac:chgData name="BUYUKKOPRU Mert" userId="56ac9d6f-e1f6-4d6f-a25a-96642c284f2c" providerId="ADAL" clId="{527629E6-6BF6-4011-88F1-E57AB4B452E2}" dt="2019-05-29T07:08:22.995" v="2079" actId="478"/>
          <ac:spMkLst>
            <pc:docMk/>
            <pc:sldMk cId="1838855434" sldId="351"/>
            <ac:spMk id="2" creationId="{D0195463-60D2-48BF-BD82-2E240515D1AE}"/>
          </ac:spMkLst>
        </pc:spChg>
        <pc:spChg chg="mod">
          <ac:chgData name="BUYUKKOPRU Mert" userId="56ac9d6f-e1f6-4d6f-a25a-96642c284f2c" providerId="ADAL" clId="{527629E6-6BF6-4011-88F1-E57AB4B452E2}" dt="2019-05-30T05:26:50.445" v="5407" actId="20577"/>
          <ac:spMkLst>
            <pc:docMk/>
            <pc:sldMk cId="1838855434" sldId="351"/>
            <ac:spMk id="3" creationId="{A3043EBD-CFFA-4A4B-AD65-22812995A7B2}"/>
          </ac:spMkLst>
        </pc:spChg>
        <pc:picChg chg="add del mod">
          <ac:chgData name="BUYUKKOPRU Mert" userId="56ac9d6f-e1f6-4d6f-a25a-96642c284f2c" providerId="ADAL" clId="{527629E6-6BF6-4011-88F1-E57AB4B452E2}" dt="2019-05-30T05:26:56.657" v="5409"/>
          <ac:picMkLst>
            <pc:docMk/>
            <pc:sldMk cId="1838855434" sldId="351"/>
            <ac:picMk id="6" creationId="{3F8D5D0E-E87E-415B-831C-D82FCB09706B}"/>
          </ac:picMkLst>
        </pc:picChg>
      </pc:sldChg>
      <pc:sldChg chg="addSp modSp add">
        <pc:chgData name="BUYUKKOPRU Mert" userId="56ac9d6f-e1f6-4d6f-a25a-96642c284f2c" providerId="ADAL" clId="{527629E6-6BF6-4011-88F1-E57AB4B452E2}" dt="2019-05-30T05:36:25.018" v="6023" actId="1076"/>
        <pc:sldMkLst>
          <pc:docMk/>
          <pc:sldMk cId="2265011066" sldId="352"/>
        </pc:sldMkLst>
        <pc:spChg chg="mod">
          <ac:chgData name="BUYUKKOPRU Mert" userId="56ac9d6f-e1f6-4d6f-a25a-96642c284f2c" providerId="ADAL" clId="{527629E6-6BF6-4011-88F1-E57AB4B452E2}" dt="2019-05-29T07:50:13.498" v="3450" actId="20577"/>
          <ac:spMkLst>
            <pc:docMk/>
            <pc:sldMk cId="2265011066" sldId="352"/>
            <ac:spMk id="4" creationId="{4EBCF54E-F7F9-4F49-9CD5-B9E2F7EA6CCC}"/>
          </ac:spMkLst>
        </pc:spChg>
        <pc:spChg chg="mod">
          <ac:chgData name="BUYUKKOPRU Mert" userId="56ac9d6f-e1f6-4d6f-a25a-96642c284f2c" providerId="ADAL" clId="{527629E6-6BF6-4011-88F1-E57AB4B452E2}" dt="2019-05-30T05:36:25.018" v="6023" actId="1076"/>
          <ac:spMkLst>
            <pc:docMk/>
            <pc:sldMk cId="2265011066" sldId="352"/>
            <ac:spMk id="20" creationId="{CF12C9C0-1E01-4E84-A2C9-85301CC1DD85}"/>
          </ac:spMkLst>
        </pc:spChg>
        <pc:cxnChg chg="add mod">
          <ac:chgData name="BUYUKKOPRU Mert" userId="56ac9d6f-e1f6-4d6f-a25a-96642c284f2c" providerId="ADAL" clId="{527629E6-6BF6-4011-88F1-E57AB4B452E2}" dt="2019-05-29T07:48:06.201" v="3436" actId="14100"/>
          <ac:cxnSpMkLst>
            <pc:docMk/>
            <pc:sldMk cId="2265011066" sldId="352"/>
            <ac:cxnSpMk id="3" creationId="{1404B89B-FC6A-4EE8-A483-892D127D114B}"/>
          </ac:cxnSpMkLst>
        </pc:cxnChg>
      </pc:sldChg>
      <pc:sldChg chg="addSp delSp modSp add">
        <pc:chgData name="BUYUKKOPRU Mert" userId="56ac9d6f-e1f6-4d6f-a25a-96642c284f2c" providerId="ADAL" clId="{527629E6-6BF6-4011-88F1-E57AB4B452E2}" dt="2019-05-30T05:36:29.503" v="6024" actId="13926"/>
        <pc:sldMkLst>
          <pc:docMk/>
          <pc:sldMk cId="2741732168" sldId="353"/>
        </pc:sldMkLst>
        <pc:spChg chg="mod">
          <ac:chgData name="BUYUKKOPRU Mert" userId="56ac9d6f-e1f6-4d6f-a25a-96642c284f2c" providerId="ADAL" clId="{527629E6-6BF6-4011-88F1-E57AB4B452E2}" dt="2019-05-30T05:36:29.503" v="6024" actId="13926"/>
          <ac:spMkLst>
            <pc:docMk/>
            <pc:sldMk cId="2741732168" sldId="353"/>
            <ac:spMk id="20" creationId="{CF12C9C0-1E01-4E84-A2C9-85301CC1DD85}"/>
          </ac:spMkLst>
        </pc:spChg>
        <pc:picChg chg="del">
          <ac:chgData name="BUYUKKOPRU Mert" userId="56ac9d6f-e1f6-4d6f-a25a-96642c284f2c" providerId="ADAL" clId="{527629E6-6BF6-4011-88F1-E57AB4B452E2}" dt="2019-05-29T07:51:01.953" v="3459" actId="478"/>
          <ac:picMkLst>
            <pc:docMk/>
            <pc:sldMk cId="2741732168" sldId="353"/>
            <ac:picMk id="13" creationId="{A65559D7-C2D2-4644-B228-E4EB7E29F02E}"/>
          </ac:picMkLst>
        </pc:picChg>
        <pc:picChg chg="add mod">
          <ac:chgData name="BUYUKKOPRU Mert" userId="56ac9d6f-e1f6-4d6f-a25a-96642c284f2c" providerId="ADAL" clId="{527629E6-6BF6-4011-88F1-E57AB4B452E2}" dt="2019-05-29T07:51:07.562" v="3464" actId="1076"/>
          <ac:picMkLst>
            <pc:docMk/>
            <pc:sldMk cId="2741732168" sldId="353"/>
            <ac:picMk id="14" creationId="{84126B62-78C3-45C2-B834-24488A0AA7F2}"/>
          </ac:picMkLst>
        </pc:picChg>
        <pc:cxnChg chg="del">
          <ac:chgData name="BUYUKKOPRU Mert" userId="56ac9d6f-e1f6-4d6f-a25a-96642c284f2c" providerId="ADAL" clId="{527629E6-6BF6-4011-88F1-E57AB4B452E2}" dt="2019-05-29T07:51:00.630" v="3458" actId="478"/>
          <ac:cxnSpMkLst>
            <pc:docMk/>
            <pc:sldMk cId="2741732168" sldId="353"/>
            <ac:cxnSpMk id="3" creationId="{1404B89B-FC6A-4EE8-A483-892D127D114B}"/>
          </ac:cxnSpMkLst>
        </pc:cxnChg>
      </pc:sldChg>
      <pc:sldChg chg="addSp delSp modSp add">
        <pc:chgData name="BUYUKKOPRU Mert" userId="56ac9d6f-e1f6-4d6f-a25a-96642c284f2c" providerId="ADAL" clId="{527629E6-6BF6-4011-88F1-E57AB4B452E2}" dt="2019-05-30T05:36:49.811" v="6026" actId="20577"/>
        <pc:sldMkLst>
          <pc:docMk/>
          <pc:sldMk cId="2594378230" sldId="354"/>
        </pc:sldMkLst>
        <pc:spChg chg="mod">
          <ac:chgData name="BUYUKKOPRU Mert" userId="56ac9d6f-e1f6-4d6f-a25a-96642c284f2c" providerId="ADAL" clId="{527629E6-6BF6-4011-88F1-E57AB4B452E2}" dt="2019-05-29T08:08:49.421" v="4177" actId="20577"/>
          <ac:spMkLst>
            <pc:docMk/>
            <pc:sldMk cId="2594378230" sldId="354"/>
            <ac:spMk id="4" creationId="{4EBCF54E-F7F9-4F49-9CD5-B9E2F7EA6CCC}"/>
          </ac:spMkLst>
        </pc:spChg>
        <pc:spChg chg="add del mod">
          <ac:chgData name="BUYUKKOPRU Mert" userId="56ac9d6f-e1f6-4d6f-a25a-96642c284f2c" providerId="ADAL" clId="{527629E6-6BF6-4011-88F1-E57AB4B452E2}" dt="2019-05-29T08:08:18.041" v="4151" actId="478"/>
          <ac:spMkLst>
            <pc:docMk/>
            <pc:sldMk cId="2594378230" sldId="354"/>
            <ac:spMk id="15" creationId="{93BA73BE-4ECE-4B60-B5B9-13E473D547BF}"/>
          </ac:spMkLst>
        </pc:spChg>
        <pc:spChg chg="add del mod">
          <ac:chgData name="BUYUKKOPRU Mert" userId="56ac9d6f-e1f6-4d6f-a25a-96642c284f2c" providerId="ADAL" clId="{527629E6-6BF6-4011-88F1-E57AB4B452E2}" dt="2019-05-29T08:08:18.041" v="4151" actId="478"/>
          <ac:spMkLst>
            <pc:docMk/>
            <pc:sldMk cId="2594378230" sldId="354"/>
            <ac:spMk id="16" creationId="{289C622C-5B44-4706-81ED-3CB6D4A381A1}"/>
          </ac:spMkLst>
        </pc:spChg>
        <pc:spChg chg="add del mod">
          <ac:chgData name="BUYUKKOPRU Mert" userId="56ac9d6f-e1f6-4d6f-a25a-96642c284f2c" providerId="ADAL" clId="{527629E6-6BF6-4011-88F1-E57AB4B452E2}" dt="2019-05-29T08:08:18.041" v="4151" actId="478"/>
          <ac:spMkLst>
            <pc:docMk/>
            <pc:sldMk cId="2594378230" sldId="354"/>
            <ac:spMk id="17" creationId="{11715BEE-4C6D-47B5-ADF6-A28FCD31DFA5}"/>
          </ac:spMkLst>
        </pc:spChg>
        <pc:spChg chg="add del mod">
          <ac:chgData name="BUYUKKOPRU Mert" userId="56ac9d6f-e1f6-4d6f-a25a-96642c284f2c" providerId="ADAL" clId="{527629E6-6BF6-4011-88F1-E57AB4B452E2}" dt="2019-05-29T08:08:18.041" v="4151" actId="478"/>
          <ac:spMkLst>
            <pc:docMk/>
            <pc:sldMk cId="2594378230" sldId="354"/>
            <ac:spMk id="18" creationId="{86F3C029-78A7-4CAB-A4D6-CE71D5A68B38}"/>
          </ac:spMkLst>
        </pc:spChg>
        <pc:spChg chg="add del mod">
          <ac:chgData name="BUYUKKOPRU Mert" userId="56ac9d6f-e1f6-4d6f-a25a-96642c284f2c" providerId="ADAL" clId="{527629E6-6BF6-4011-88F1-E57AB4B452E2}" dt="2019-05-29T08:08:18.041" v="4151" actId="478"/>
          <ac:spMkLst>
            <pc:docMk/>
            <pc:sldMk cId="2594378230" sldId="354"/>
            <ac:spMk id="19" creationId="{ABB65329-6DB9-42F2-8BC8-B207C4374F53}"/>
          </ac:spMkLst>
        </pc:spChg>
        <pc:spChg chg="mod">
          <ac:chgData name="BUYUKKOPRU Mert" userId="56ac9d6f-e1f6-4d6f-a25a-96642c284f2c" providerId="ADAL" clId="{527629E6-6BF6-4011-88F1-E57AB4B452E2}" dt="2019-05-30T05:36:49.811" v="6026" actId="20577"/>
          <ac:spMkLst>
            <pc:docMk/>
            <pc:sldMk cId="2594378230" sldId="354"/>
            <ac:spMk id="20" creationId="{CF12C9C0-1E01-4E84-A2C9-85301CC1DD85}"/>
          </ac:spMkLst>
        </pc:spChg>
        <pc:spChg chg="add del mod">
          <ac:chgData name="BUYUKKOPRU Mert" userId="56ac9d6f-e1f6-4d6f-a25a-96642c284f2c" providerId="ADAL" clId="{527629E6-6BF6-4011-88F1-E57AB4B452E2}" dt="2019-05-29T08:08:18.041" v="4151" actId="478"/>
          <ac:spMkLst>
            <pc:docMk/>
            <pc:sldMk cId="2594378230" sldId="354"/>
            <ac:spMk id="25" creationId="{AB4E84AD-77F3-4D4B-82FE-C25A5E522A4B}"/>
          </ac:spMkLst>
        </pc:spChg>
        <pc:spChg chg="add del mod">
          <ac:chgData name="BUYUKKOPRU Mert" userId="56ac9d6f-e1f6-4d6f-a25a-96642c284f2c" providerId="ADAL" clId="{527629E6-6BF6-4011-88F1-E57AB4B452E2}" dt="2019-05-29T08:08:18.041" v="4151" actId="478"/>
          <ac:spMkLst>
            <pc:docMk/>
            <pc:sldMk cId="2594378230" sldId="354"/>
            <ac:spMk id="26" creationId="{14E88481-94DF-4CF1-BDE6-B441B8BEFD38}"/>
          </ac:spMkLst>
        </pc:spChg>
        <pc:spChg chg="add del mod">
          <ac:chgData name="BUYUKKOPRU Mert" userId="56ac9d6f-e1f6-4d6f-a25a-96642c284f2c" providerId="ADAL" clId="{527629E6-6BF6-4011-88F1-E57AB4B452E2}" dt="2019-05-29T08:08:18.041" v="4151" actId="478"/>
          <ac:spMkLst>
            <pc:docMk/>
            <pc:sldMk cId="2594378230" sldId="354"/>
            <ac:spMk id="27" creationId="{1CF4AF99-FE69-4DB9-B94D-4AA247C4A51C}"/>
          </ac:spMkLst>
        </pc:spChg>
        <pc:spChg chg="add mod">
          <ac:chgData name="BUYUKKOPRU Mert" userId="56ac9d6f-e1f6-4d6f-a25a-96642c284f2c" providerId="ADAL" clId="{527629E6-6BF6-4011-88F1-E57AB4B452E2}" dt="2019-05-29T08:14:11.336" v="4187" actId="1076"/>
          <ac:spMkLst>
            <pc:docMk/>
            <pc:sldMk cId="2594378230" sldId="354"/>
            <ac:spMk id="30" creationId="{14E15900-EADB-47C9-A00D-DA3D2AEBB190}"/>
          </ac:spMkLst>
        </pc:spChg>
        <pc:picChg chg="add del mod">
          <ac:chgData name="BUYUKKOPRU Mert" userId="56ac9d6f-e1f6-4d6f-a25a-96642c284f2c" providerId="ADAL" clId="{527629E6-6BF6-4011-88F1-E57AB4B452E2}" dt="2019-05-29T08:08:18.041" v="4151" actId="478"/>
          <ac:picMkLst>
            <pc:docMk/>
            <pc:sldMk cId="2594378230" sldId="354"/>
            <ac:picMk id="13" creationId="{BB7411CC-624C-4753-A171-20F798A018C6}"/>
          </ac:picMkLst>
        </pc:picChg>
        <pc:picChg chg="del">
          <ac:chgData name="BUYUKKOPRU Mert" userId="56ac9d6f-e1f6-4d6f-a25a-96642c284f2c" providerId="ADAL" clId="{527629E6-6BF6-4011-88F1-E57AB4B452E2}" dt="2019-05-29T08:07:59.820" v="4147" actId="478"/>
          <ac:picMkLst>
            <pc:docMk/>
            <pc:sldMk cId="2594378230" sldId="354"/>
            <ac:picMk id="14" creationId="{84126B62-78C3-45C2-B834-24488A0AA7F2}"/>
          </ac:picMkLst>
        </pc:picChg>
        <pc:picChg chg="add del mod">
          <ac:chgData name="BUYUKKOPRU Mert" userId="56ac9d6f-e1f6-4d6f-a25a-96642c284f2c" providerId="ADAL" clId="{527629E6-6BF6-4011-88F1-E57AB4B452E2}" dt="2019-05-29T08:08:18.041" v="4151" actId="478"/>
          <ac:picMkLst>
            <pc:docMk/>
            <pc:sldMk cId="2594378230" sldId="354"/>
            <ac:picMk id="21" creationId="{38B355AE-A193-49B6-B528-B682524A3726}"/>
          </ac:picMkLst>
        </pc:picChg>
        <pc:picChg chg="add mod">
          <ac:chgData name="BUYUKKOPRU Mert" userId="56ac9d6f-e1f6-4d6f-a25a-96642c284f2c" providerId="ADAL" clId="{527629E6-6BF6-4011-88F1-E57AB4B452E2}" dt="2019-05-29T08:08:41.950" v="4157" actId="1076"/>
          <ac:picMkLst>
            <pc:docMk/>
            <pc:sldMk cId="2594378230" sldId="354"/>
            <ac:picMk id="29" creationId="{C4F119A8-7E74-4E16-BBE5-05C5FFB03303}"/>
          </ac:picMkLst>
        </pc:picChg>
        <pc:cxnChg chg="add del mod">
          <ac:chgData name="BUYUKKOPRU Mert" userId="56ac9d6f-e1f6-4d6f-a25a-96642c284f2c" providerId="ADAL" clId="{527629E6-6BF6-4011-88F1-E57AB4B452E2}" dt="2019-05-29T08:08:18.041" v="4151" actId="478"/>
          <ac:cxnSpMkLst>
            <pc:docMk/>
            <pc:sldMk cId="2594378230" sldId="354"/>
            <ac:cxnSpMk id="22" creationId="{093B04B4-81F1-4A52-8554-72191E264A5E}"/>
          </ac:cxnSpMkLst>
        </pc:cxnChg>
        <pc:cxnChg chg="add del mod">
          <ac:chgData name="BUYUKKOPRU Mert" userId="56ac9d6f-e1f6-4d6f-a25a-96642c284f2c" providerId="ADAL" clId="{527629E6-6BF6-4011-88F1-E57AB4B452E2}" dt="2019-05-29T08:08:18.041" v="4151" actId="478"/>
          <ac:cxnSpMkLst>
            <pc:docMk/>
            <pc:sldMk cId="2594378230" sldId="354"/>
            <ac:cxnSpMk id="23" creationId="{594E1F36-1207-4DF2-93D4-49AA89DA6B8F}"/>
          </ac:cxnSpMkLst>
        </pc:cxnChg>
        <pc:cxnChg chg="add del mod">
          <ac:chgData name="BUYUKKOPRU Mert" userId="56ac9d6f-e1f6-4d6f-a25a-96642c284f2c" providerId="ADAL" clId="{527629E6-6BF6-4011-88F1-E57AB4B452E2}" dt="2019-05-29T08:08:18.041" v="4151" actId="478"/>
          <ac:cxnSpMkLst>
            <pc:docMk/>
            <pc:sldMk cId="2594378230" sldId="354"/>
            <ac:cxnSpMk id="24" creationId="{DAA515E5-7DD7-4DDF-8C73-524965E7335D}"/>
          </ac:cxnSpMkLst>
        </pc:cxnChg>
      </pc:sldChg>
      <pc:sldChg chg="add del">
        <pc:chgData name="BUYUKKOPRU Mert" userId="56ac9d6f-e1f6-4d6f-a25a-96642c284f2c" providerId="ADAL" clId="{527629E6-6BF6-4011-88F1-E57AB4B452E2}" dt="2019-05-29T12:55:33.160" v="5167" actId="2696"/>
        <pc:sldMkLst>
          <pc:docMk/>
          <pc:sldMk cId="2901944200" sldId="355"/>
        </pc:sldMkLst>
      </pc:sldChg>
      <pc:sldChg chg="addSp delSp modSp modAnim">
        <pc:chgData name="BUYUKKOPRU Mert" userId="56ac9d6f-e1f6-4d6f-a25a-96642c284f2c" providerId="ADAL" clId="{527629E6-6BF6-4011-88F1-E57AB4B452E2}" dt="2019-05-30T05:25:40.107" v="5281" actId="20577"/>
        <pc:sldMkLst>
          <pc:docMk/>
          <pc:sldMk cId="1555033825" sldId="356"/>
        </pc:sldMkLst>
        <pc:spChg chg="mod">
          <ac:chgData name="BUYUKKOPRU Mert" userId="56ac9d6f-e1f6-4d6f-a25a-96642c284f2c" providerId="ADAL" clId="{527629E6-6BF6-4011-88F1-E57AB4B452E2}" dt="2019-05-30T05:25:40.107" v="5281" actId="20577"/>
          <ac:spMkLst>
            <pc:docMk/>
            <pc:sldMk cId="1555033825" sldId="356"/>
            <ac:spMk id="4" creationId="{4EBCF54E-F7F9-4F49-9CD5-B9E2F7EA6CCC}"/>
          </ac:spMkLst>
        </pc:spChg>
        <pc:spChg chg="del mod">
          <ac:chgData name="BUYUKKOPRU Mert" userId="56ac9d6f-e1f6-4d6f-a25a-96642c284f2c" providerId="ADAL" clId="{527629E6-6BF6-4011-88F1-E57AB4B452E2}" dt="2019-05-29T12:37:21.565" v="5084" actId="478"/>
          <ac:spMkLst>
            <pc:docMk/>
            <pc:sldMk cId="1555033825" sldId="356"/>
            <ac:spMk id="11" creationId="{4C5A3FEF-296A-4A06-892A-9B2802798DCD}"/>
          </ac:spMkLst>
        </pc:spChg>
        <pc:spChg chg="mod">
          <ac:chgData name="BUYUKKOPRU Mert" userId="56ac9d6f-e1f6-4d6f-a25a-96642c284f2c" providerId="ADAL" clId="{527629E6-6BF6-4011-88F1-E57AB4B452E2}" dt="2019-05-29T12:37:24.261" v="5085" actId="1076"/>
          <ac:spMkLst>
            <pc:docMk/>
            <pc:sldMk cId="1555033825" sldId="356"/>
            <ac:spMk id="12" creationId="{708DBD71-2E29-4D04-919B-4C94DEA12242}"/>
          </ac:spMkLst>
        </pc:spChg>
        <pc:spChg chg="del">
          <ac:chgData name="BUYUKKOPRU Mert" userId="56ac9d6f-e1f6-4d6f-a25a-96642c284f2c" providerId="ADAL" clId="{527629E6-6BF6-4011-88F1-E57AB4B452E2}" dt="2019-05-29T12:37:00.422" v="5076" actId="478"/>
          <ac:spMkLst>
            <pc:docMk/>
            <pc:sldMk cId="1555033825" sldId="356"/>
            <ac:spMk id="20" creationId="{CF12C9C0-1E01-4E84-A2C9-85301CC1DD85}"/>
          </ac:spMkLst>
        </pc:spChg>
        <pc:spChg chg="del">
          <ac:chgData name="BUYUKKOPRU Mert" userId="56ac9d6f-e1f6-4d6f-a25a-96642c284f2c" providerId="ADAL" clId="{527629E6-6BF6-4011-88F1-E57AB4B452E2}" dt="2019-05-29T12:37:02.622" v="5077" actId="478"/>
          <ac:spMkLst>
            <pc:docMk/>
            <pc:sldMk cId="1555033825" sldId="356"/>
            <ac:spMk id="30" creationId="{14E15900-EADB-47C9-A00D-DA3D2AEBB190}"/>
          </ac:spMkLst>
        </pc:spChg>
        <pc:picChg chg="add mod">
          <ac:chgData name="BUYUKKOPRU Mert" userId="56ac9d6f-e1f6-4d6f-a25a-96642c284f2c" providerId="ADAL" clId="{527629E6-6BF6-4011-88F1-E57AB4B452E2}" dt="2019-05-29T12:51:09.988" v="5150" actId="1076"/>
          <ac:picMkLst>
            <pc:docMk/>
            <pc:sldMk cId="1555033825" sldId="356"/>
            <ac:picMk id="2" creationId="{C6F17281-4418-434C-9105-A3F03E8F708C}"/>
          </ac:picMkLst>
        </pc:picChg>
        <pc:picChg chg="add del mod">
          <ac:chgData name="BUYUKKOPRU Mert" userId="56ac9d6f-e1f6-4d6f-a25a-96642c284f2c" providerId="ADAL" clId="{527629E6-6BF6-4011-88F1-E57AB4B452E2}" dt="2019-05-29T12:38:14.992" v="5109"/>
          <ac:picMkLst>
            <pc:docMk/>
            <pc:sldMk cId="1555033825" sldId="356"/>
            <ac:picMk id="13" creationId="{E36EAB0E-A981-4EF2-B576-A74844957BBA}"/>
          </ac:picMkLst>
        </pc:picChg>
        <pc:picChg chg="add mod">
          <ac:chgData name="BUYUKKOPRU Mert" userId="56ac9d6f-e1f6-4d6f-a25a-96642c284f2c" providerId="ADAL" clId="{527629E6-6BF6-4011-88F1-E57AB4B452E2}" dt="2019-05-29T12:51:41.108" v="5164" actId="14100"/>
          <ac:picMkLst>
            <pc:docMk/>
            <pc:sldMk cId="1555033825" sldId="356"/>
            <ac:picMk id="14" creationId="{34505B76-BE11-4FF9-86C1-477DE2FC4C48}"/>
          </ac:picMkLst>
        </pc:picChg>
        <pc:picChg chg="add mod">
          <ac:chgData name="BUYUKKOPRU Mert" userId="56ac9d6f-e1f6-4d6f-a25a-96642c284f2c" providerId="ADAL" clId="{527629E6-6BF6-4011-88F1-E57AB4B452E2}" dt="2019-05-29T12:51:15.972" v="5153" actId="1076"/>
          <ac:picMkLst>
            <pc:docMk/>
            <pc:sldMk cId="1555033825" sldId="356"/>
            <ac:picMk id="15" creationId="{3FF8DA5B-0890-4ABD-9662-28B054F29978}"/>
          </ac:picMkLst>
        </pc:picChg>
        <pc:picChg chg="add mod">
          <ac:chgData name="BUYUKKOPRU Mert" userId="56ac9d6f-e1f6-4d6f-a25a-96642c284f2c" providerId="ADAL" clId="{527629E6-6BF6-4011-88F1-E57AB4B452E2}" dt="2019-05-29T12:51:22.140" v="5156" actId="14100"/>
          <ac:picMkLst>
            <pc:docMk/>
            <pc:sldMk cId="1555033825" sldId="356"/>
            <ac:picMk id="16" creationId="{9949BC1C-89A4-4ED5-8E92-974BEB98C74D}"/>
          </ac:picMkLst>
        </pc:picChg>
        <pc:picChg chg="del">
          <ac:chgData name="BUYUKKOPRU Mert" userId="56ac9d6f-e1f6-4d6f-a25a-96642c284f2c" providerId="ADAL" clId="{527629E6-6BF6-4011-88F1-E57AB4B452E2}" dt="2019-05-29T12:36:57.889" v="5075" actId="478"/>
          <ac:picMkLst>
            <pc:docMk/>
            <pc:sldMk cId="1555033825" sldId="356"/>
            <ac:picMk id="29" creationId="{C4F119A8-7E74-4E16-BBE5-05C5FFB03303}"/>
          </ac:picMkLst>
        </pc:picChg>
      </pc:sldChg>
      <pc:sldChg chg="addSp delSp modSp add delAnim">
        <pc:chgData name="BUYUKKOPRU Mert" userId="56ac9d6f-e1f6-4d6f-a25a-96642c284f2c" providerId="ADAL" clId="{527629E6-6BF6-4011-88F1-E57AB4B452E2}" dt="2019-05-30T05:26:09.747" v="5338" actId="20577"/>
        <pc:sldMkLst>
          <pc:docMk/>
          <pc:sldMk cId="2023530273" sldId="357"/>
        </pc:sldMkLst>
        <pc:spChg chg="mod">
          <ac:chgData name="BUYUKKOPRU Mert" userId="56ac9d6f-e1f6-4d6f-a25a-96642c284f2c" providerId="ADAL" clId="{527629E6-6BF6-4011-88F1-E57AB4B452E2}" dt="2019-05-30T05:26:09.747" v="5338" actId="20577"/>
          <ac:spMkLst>
            <pc:docMk/>
            <pc:sldMk cId="2023530273" sldId="357"/>
            <ac:spMk id="4" creationId="{4EBCF54E-F7F9-4F49-9CD5-B9E2F7EA6CCC}"/>
          </ac:spMkLst>
        </pc:spChg>
        <pc:picChg chg="del">
          <ac:chgData name="BUYUKKOPRU Mert" userId="56ac9d6f-e1f6-4d6f-a25a-96642c284f2c" providerId="ADAL" clId="{527629E6-6BF6-4011-88F1-E57AB4B452E2}" dt="2019-05-29T12:38:25.111" v="5111" actId="478"/>
          <ac:picMkLst>
            <pc:docMk/>
            <pc:sldMk cId="2023530273" sldId="357"/>
            <ac:picMk id="2" creationId="{C6F17281-4418-434C-9105-A3F03E8F708C}"/>
          </ac:picMkLst>
        </pc:picChg>
        <pc:picChg chg="add del mod">
          <ac:chgData name="BUYUKKOPRU Mert" userId="56ac9d6f-e1f6-4d6f-a25a-96642c284f2c" providerId="ADAL" clId="{527629E6-6BF6-4011-88F1-E57AB4B452E2}" dt="2019-05-29T12:48:19.271" v="5121" actId="478"/>
          <ac:picMkLst>
            <pc:docMk/>
            <pc:sldMk cId="2023530273" sldId="357"/>
            <ac:picMk id="11" creationId="{9F31DC69-5211-4519-9AFF-C369FD83F1D2}"/>
          </ac:picMkLst>
        </pc:picChg>
        <pc:picChg chg="add del mod">
          <ac:chgData name="BUYUKKOPRU Mert" userId="56ac9d6f-e1f6-4d6f-a25a-96642c284f2c" providerId="ADAL" clId="{527629E6-6BF6-4011-88F1-E57AB4B452E2}" dt="2019-05-29T12:44:12.695" v="5120" actId="478"/>
          <ac:picMkLst>
            <pc:docMk/>
            <pc:sldMk cId="2023530273" sldId="357"/>
            <ac:picMk id="14" creationId="{FFDD892F-601B-4ED6-9C71-1DFF916AED37}"/>
          </ac:picMkLst>
        </pc:picChg>
        <pc:picChg chg="add mod">
          <ac:chgData name="BUYUKKOPRU Mert" userId="56ac9d6f-e1f6-4d6f-a25a-96642c284f2c" providerId="ADAL" clId="{527629E6-6BF6-4011-88F1-E57AB4B452E2}" dt="2019-05-29T12:48:24.492" v="5124" actId="1076"/>
          <ac:picMkLst>
            <pc:docMk/>
            <pc:sldMk cId="2023530273" sldId="357"/>
            <ac:picMk id="16" creationId="{126B997A-A43D-4DDD-B7E3-E127007FDD70}"/>
          </ac:picMkLst>
        </pc:picChg>
      </pc:sldChg>
      <pc:sldChg chg="addSp delSp modSp add del">
        <pc:chgData name="BUYUKKOPRU Mert" userId="56ac9d6f-e1f6-4d6f-a25a-96642c284f2c" providerId="ADAL" clId="{527629E6-6BF6-4011-88F1-E57AB4B452E2}" dt="2019-05-30T05:31:42.036" v="5797" actId="2696"/>
        <pc:sldMkLst>
          <pc:docMk/>
          <pc:sldMk cId="2279847369" sldId="358"/>
        </pc:sldMkLst>
        <pc:spChg chg="del">
          <ac:chgData name="BUYUKKOPRU Mert" userId="56ac9d6f-e1f6-4d6f-a25a-96642c284f2c" providerId="ADAL" clId="{527629E6-6BF6-4011-88F1-E57AB4B452E2}" dt="2019-05-29T12:56:12.202" v="5169" actId="478"/>
          <ac:spMkLst>
            <pc:docMk/>
            <pc:sldMk cId="2279847369" sldId="358"/>
            <ac:spMk id="2" creationId="{26CC88C3-4133-403B-8DBF-0F8B5D7795CB}"/>
          </ac:spMkLst>
        </pc:spChg>
        <pc:picChg chg="add del mod">
          <ac:chgData name="BUYUKKOPRU Mert" userId="56ac9d6f-e1f6-4d6f-a25a-96642c284f2c" providerId="ADAL" clId="{527629E6-6BF6-4011-88F1-E57AB4B452E2}" dt="2019-05-30T05:29:42.805" v="5630"/>
          <ac:picMkLst>
            <pc:docMk/>
            <pc:sldMk cId="2279847369" sldId="358"/>
            <ac:picMk id="6" creationId="{CC90D61D-4408-4784-8248-671CDEEE1E8C}"/>
          </ac:picMkLst>
        </pc:picChg>
      </pc:sldChg>
      <pc:sldChg chg="addSp delSp modSp add del">
        <pc:chgData name="BUYUKKOPRU Mert" userId="56ac9d6f-e1f6-4d6f-a25a-96642c284f2c" providerId="ADAL" clId="{527629E6-6BF6-4011-88F1-E57AB4B452E2}" dt="2019-05-30T05:37:22.132" v="6027" actId="2696"/>
        <pc:sldMkLst>
          <pc:docMk/>
          <pc:sldMk cId="1894243295" sldId="359"/>
        </pc:sldMkLst>
        <pc:spChg chg="mod">
          <ac:chgData name="BUYUKKOPRU Mert" userId="56ac9d6f-e1f6-4d6f-a25a-96642c284f2c" providerId="ADAL" clId="{527629E6-6BF6-4011-88F1-E57AB4B452E2}" dt="2019-05-29T12:56:47.435" v="5194" actId="20577"/>
          <ac:spMkLst>
            <pc:docMk/>
            <pc:sldMk cId="1894243295" sldId="359"/>
            <ac:spMk id="3" creationId="{B53027E9-0ADB-4854-A7F0-F31E42648EB1}"/>
          </ac:spMkLst>
        </pc:spChg>
        <pc:picChg chg="add del mod">
          <ac:chgData name="BUYUKKOPRU Mert" userId="56ac9d6f-e1f6-4d6f-a25a-96642c284f2c" providerId="ADAL" clId="{527629E6-6BF6-4011-88F1-E57AB4B452E2}" dt="2019-05-30T05:31:48.748" v="5799"/>
          <ac:picMkLst>
            <pc:docMk/>
            <pc:sldMk cId="1894243295" sldId="359"/>
            <ac:picMk id="5" creationId="{761A6FFE-A0AD-4B49-A8FC-7885D4C0D0C4}"/>
          </ac:picMkLst>
        </pc:picChg>
        <pc:picChg chg="del">
          <ac:chgData name="BUYUKKOPRU Mert" userId="56ac9d6f-e1f6-4d6f-a25a-96642c284f2c" providerId="ADAL" clId="{527629E6-6BF6-4011-88F1-E57AB4B452E2}" dt="2019-05-29T12:56:22.158" v="5175" actId="478"/>
          <ac:picMkLst>
            <pc:docMk/>
            <pc:sldMk cId="1894243295" sldId="359"/>
            <ac:picMk id="6" creationId="{CC90D61D-4408-4784-8248-671CDEEE1E8C}"/>
          </ac:picMkLst>
        </pc:picChg>
      </pc:sldChg>
      <pc:sldChg chg="addSp delSp modSp add">
        <pc:chgData name="BUYUKKOPRU Mert" userId="56ac9d6f-e1f6-4d6f-a25a-96642c284f2c" providerId="ADAL" clId="{527629E6-6BF6-4011-88F1-E57AB4B452E2}" dt="2019-05-30T05:27:30.610" v="5503" actId="1076"/>
        <pc:sldMkLst>
          <pc:docMk/>
          <pc:sldMk cId="2407341982" sldId="360"/>
        </pc:sldMkLst>
        <pc:spChg chg="mod">
          <ac:chgData name="BUYUKKOPRU Mert" userId="56ac9d6f-e1f6-4d6f-a25a-96642c284f2c" providerId="ADAL" clId="{527629E6-6BF6-4011-88F1-E57AB4B452E2}" dt="2019-05-30T05:27:30.610" v="5503" actId="1076"/>
          <ac:spMkLst>
            <pc:docMk/>
            <pc:sldMk cId="2407341982" sldId="360"/>
            <ac:spMk id="4" creationId="{4EBCF54E-F7F9-4F49-9CD5-B9E2F7EA6CCC}"/>
          </ac:spMkLst>
        </pc:spChg>
        <pc:picChg chg="add">
          <ac:chgData name="BUYUKKOPRU Mert" userId="56ac9d6f-e1f6-4d6f-a25a-96642c284f2c" providerId="ADAL" clId="{527629E6-6BF6-4011-88F1-E57AB4B452E2}" dt="2019-05-30T05:27:01.618" v="5411"/>
          <ac:picMkLst>
            <pc:docMk/>
            <pc:sldMk cId="2407341982" sldId="360"/>
            <ac:picMk id="11" creationId="{CF95424E-18C1-4982-A32C-2691CB379A59}"/>
          </ac:picMkLst>
        </pc:picChg>
        <pc:picChg chg="del">
          <ac:chgData name="BUYUKKOPRU Mert" userId="56ac9d6f-e1f6-4d6f-a25a-96642c284f2c" providerId="ADAL" clId="{527629E6-6BF6-4011-88F1-E57AB4B452E2}" dt="2019-05-30T05:27:00.875" v="5410" actId="478"/>
          <ac:picMkLst>
            <pc:docMk/>
            <pc:sldMk cId="2407341982" sldId="360"/>
            <ac:picMk id="16" creationId="{126B997A-A43D-4DDD-B7E3-E127007FDD70}"/>
          </ac:picMkLst>
        </pc:picChg>
      </pc:sldChg>
      <pc:sldChg chg="addSp delSp modSp add">
        <pc:chgData name="BUYUKKOPRU Mert" userId="56ac9d6f-e1f6-4d6f-a25a-96642c284f2c" providerId="ADAL" clId="{527629E6-6BF6-4011-88F1-E57AB4B452E2}" dt="2019-05-30T05:38:47.143" v="6122" actId="20577"/>
        <pc:sldMkLst>
          <pc:docMk/>
          <pc:sldMk cId="204950685" sldId="361"/>
        </pc:sldMkLst>
        <pc:spChg chg="mod">
          <ac:chgData name="BUYUKKOPRU Mert" userId="56ac9d6f-e1f6-4d6f-a25a-96642c284f2c" providerId="ADAL" clId="{527629E6-6BF6-4011-88F1-E57AB4B452E2}" dt="2019-05-30T05:29:39.583" v="5629" actId="20577"/>
          <ac:spMkLst>
            <pc:docMk/>
            <pc:sldMk cId="204950685" sldId="361"/>
            <ac:spMk id="4" creationId="{4EBCF54E-F7F9-4F49-9CD5-B9E2F7EA6CCC}"/>
          </ac:spMkLst>
        </pc:spChg>
        <pc:spChg chg="add mod">
          <ac:chgData name="BUYUKKOPRU Mert" userId="56ac9d6f-e1f6-4d6f-a25a-96642c284f2c" providerId="ADAL" clId="{527629E6-6BF6-4011-88F1-E57AB4B452E2}" dt="2019-05-30T05:31:11.096" v="5767" actId="20577"/>
          <ac:spMkLst>
            <pc:docMk/>
            <pc:sldMk cId="204950685" sldId="361"/>
            <ac:spMk id="14" creationId="{D3CED861-76B4-4478-8536-62085C2DB90D}"/>
          </ac:spMkLst>
        </pc:spChg>
        <pc:spChg chg="add mod">
          <ac:chgData name="BUYUKKOPRU Mert" userId="56ac9d6f-e1f6-4d6f-a25a-96642c284f2c" providerId="ADAL" clId="{527629E6-6BF6-4011-88F1-E57AB4B452E2}" dt="2019-05-30T05:38:47.143" v="6122" actId="20577"/>
          <ac:spMkLst>
            <pc:docMk/>
            <pc:sldMk cId="204950685" sldId="361"/>
            <ac:spMk id="17" creationId="{1989791C-CAE0-405C-ACB9-C67E83C80C43}"/>
          </ac:spMkLst>
        </pc:spChg>
        <pc:spChg chg="add mod">
          <ac:chgData name="BUYUKKOPRU Mert" userId="56ac9d6f-e1f6-4d6f-a25a-96642c284f2c" providerId="ADAL" clId="{527629E6-6BF6-4011-88F1-E57AB4B452E2}" dt="2019-05-30T05:38:42.119" v="6117" actId="1076"/>
          <ac:spMkLst>
            <pc:docMk/>
            <pc:sldMk cId="204950685" sldId="361"/>
            <ac:spMk id="20" creationId="{778014DB-8A3F-4EDE-B327-AF70814E7486}"/>
          </ac:spMkLst>
        </pc:spChg>
        <pc:picChg chg="del">
          <ac:chgData name="BUYUKKOPRU Mert" userId="56ac9d6f-e1f6-4d6f-a25a-96642c284f2c" providerId="ADAL" clId="{527629E6-6BF6-4011-88F1-E57AB4B452E2}" dt="2019-05-30T05:27:40.380" v="5506" actId="478"/>
          <ac:picMkLst>
            <pc:docMk/>
            <pc:sldMk cId="204950685" sldId="361"/>
            <ac:picMk id="11" creationId="{CF95424E-18C1-4982-A32C-2691CB379A59}"/>
          </ac:picMkLst>
        </pc:picChg>
        <pc:picChg chg="add mod">
          <ac:chgData name="BUYUKKOPRU Mert" userId="56ac9d6f-e1f6-4d6f-a25a-96642c284f2c" providerId="ADAL" clId="{527629E6-6BF6-4011-88F1-E57AB4B452E2}" dt="2019-05-30T05:29:46.107" v="5632" actId="1076"/>
          <ac:picMkLst>
            <pc:docMk/>
            <pc:sldMk cId="204950685" sldId="361"/>
            <ac:picMk id="13" creationId="{D3FA8DE9-1AFB-49FD-80FD-EBA4A2B3EAEF}"/>
          </ac:picMkLst>
        </pc:picChg>
        <pc:cxnChg chg="add mod">
          <ac:chgData name="BUYUKKOPRU Mert" userId="56ac9d6f-e1f6-4d6f-a25a-96642c284f2c" providerId="ADAL" clId="{527629E6-6BF6-4011-88F1-E57AB4B452E2}" dt="2019-05-30T05:30:01.899" v="5633" actId="11529"/>
          <ac:cxnSpMkLst>
            <pc:docMk/>
            <pc:sldMk cId="204950685" sldId="361"/>
            <ac:cxnSpMk id="3" creationId="{5D000128-BC2A-4062-A3A0-CBB9D1C9A6A6}"/>
          </ac:cxnSpMkLst>
        </pc:cxnChg>
        <pc:cxnChg chg="add mod">
          <ac:chgData name="BUYUKKOPRU Mert" userId="56ac9d6f-e1f6-4d6f-a25a-96642c284f2c" providerId="ADAL" clId="{527629E6-6BF6-4011-88F1-E57AB4B452E2}" dt="2019-05-30T05:30:30.534" v="5667" actId="11529"/>
          <ac:cxnSpMkLst>
            <pc:docMk/>
            <pc:sldMk cId="204950685" sldId="361"/>
            <ac:cxnSpMk id="16" creationId="{80EF3152-FBE1-47EB-B7F4-48B3C522D6BD}"/>
          </ac:cxnSpMkLst>
        </pc:cxnChg>
        <pc:cxnChg chg="add mod">
          <ac:chgData name="BUYUKKOPRU Mert" userId="56ac9d6f-e1f6-4d6f-a25a-96642c284f2c" providerId="ADAL" clId="{527629E6-6BF6-4011-88F1-E57AB4B452E2}" dt="2019-05-30T05:37:41.179" v="6028" actId="11529"/>
          <ac:cxnSpMkLst>
            <pc:docMk/>
            <pc:sldMk cId="204950685" sldId="361"/>
            <ac:cxnSpMk id="19" creationId="{FAA57FA1-F5C7-4B89-91E6-303D1C17DCD6}"/>
          </ac:cxnSpMkLst>
        </pc:cxnChg>
      </pc:sldChg>
      <pc:sldChg chg="addSp delSp modSp add">
        <pc:chgData name="BUYUKKOPRU Mert" userId="56ac9d6f-e1f6-4d6f-a25a-96642c284f2c" providerId="ADAL" clId="{527629E6-6BF6-4011-88F1-E57AB4B452E2}" dt="2019-05-30T05:34:25.698" v="5997" actId="14100"/>
        <pc:sldMkLst>
          <pc:docMk/>
          <pc:sldMk cId="3129521963" sldId="362"/>
        </pc:sldMkLst>
        <pc:spChg chg="mod">
          <ac:chgData name="BUYUKKOPRU Mert" userId="56ac9d6f-e1f6-4d6f-a25a-96642c284f2c" providerId="ADAL" clId="{527629E6-6BF6-4011-88F1-E57AB4B452E2}" dt="2019-05-30T05:32:20.711" v="5848" actId="20577"/>
          <ac:spMkLst>
            <pc:docMk/>
            <pc:sldMk cId="3129521963" sldId="362"/>
            <ac:spMk id="14" creationId="{D3CED861-76B4-4478-8536-62085C2DB90D}"/>
          </ac:spMkLst>
        </pc:spChg>
        <pc:spChg chg="mod">
          <ac:chgData name="BUYUKKOPRU Mert" userId="56ac9d6f-e1f6-4d6f-a25a-96642c284f2c" providerId="ADAL" clId="{527629E6-6BF6-4011-88F1-E57AB4B452E2}" dt="2019-05-30T05:33:16.354" v="5923" actId="1076"/>
          <ac:spMkLst>
            <pc:docMk/>
            <pc:sldMk cId="3129521963" sldId="362"/>
            <ac:spMk id="17" creationId="{1989791C-CAE0-405C-ACB9-C67E83C80C43}"/>
          </ac:spMkLst>
        </pc:spChg>
        <pc:spChg chg="add mod">
          <ac:chgData name="BUYUKKOPRU Mert" userId="56ac9d6f-e1f6-4d6f-a25a-96642c284f2c" providerId="ADAL" clId="{527629E6-6BF6-4011-88F1-E57AB4B452E2}" dt="2019-05-30T05:34:25.698" v="5997" actId="14100"/>
          <ac:spMkLst>
            <pc:docMk/>
            <pc:sldMk cId="3129521963" sldId="362"/>
            <ac:spMk id="20" creationId="{B7548CBB-1257-4E69-86EB-8F6CC1FBA1C7}"/>
          </ac:spMkLst>
        </pc:spChg>
        <pc:spChg chg="add mod">
          <ac:chgData name="BUYUKKOPRU Mert" userId="56ac9d6f-e1f6-4d6f-a25a-96642c284f2c" providerId="ADAL" clId="{527629E6-6BF6-4011-88F1-E57AB4B452E2}" dt="2019-05-30T05:34:17.810" v="5996" actId="1076"/>
          <ac:spMkLst>
            <pc:docMk/>
            <pc:sldMk cId="3129521963" sldId="362"/>
            <ac:spMk id="23" creationId="{DDF61D34-4152-4905-B244-AD327FEB1A00}"/>
          </ac:spMkLst>
        </pc:spChg>
        <pc:picChg chg="del">
          <ac:chgData name="BUYUKKOPRU Mert" userId="56ac9d6f-e1f6-4d6f-a25a-96642c284f2c" providerId="ADAL" clId="{527629E6-6BF6-4011-88F1-E57AB4B452E2}" dt="2019-05-30T05:31:52.812" v="5800" actId="478"/>
          <ac:picMkLst>
            <pc:docMk/>
            <pc:sldMk cId="3129521963" sldId="362"/>
            <ac:picMk id="13" creationId="{D3FA8DE9-1AFB-49FD-80FD-EBA4A2B3EAEF}"/>
          </ac:picMkLst>
        </pc:picChg>
        <pc:picChg chg="add mod ord">
          <ac:chgData name="BUYUKKOPRU Mert" userId="56ac9d6f-e1f6-4d6f-a25a-96642c284f2c" providerId="ADAL" clId="{527629E6-6BF6-4011-88F1-E57AB4B452E2}" dt="2019-05-30T05:32:02.106" v="5804" actId="1076"/>
          <ac:picMkLst>
            <pc:docMk/>
            <pc:sldMk cId="3129521963" sldId="362"/>
            <ac:picMk id="15" creationId="{32C6CFA5-575B-4567-9808-D48641D1345B}"/>
          </ac:picMkLst>
        </pc:picChg>
        <pc:cxnChg chg="mod">
          <ac:chgData name="BUYUKKOPRU Mert" userId="56ac9d6f-e1f6-4d6f-a25a-96642c284f2c" providerId="ADAL" clId="{527629E6-6BF6-4011-88F1-E57AB4B452E2}" dt="2019-05-30T05:33:49.520" v="5930" actId="208"/>
          <ac:cxnSpMkLst>
            <pc:docMk/>
            <pc:sldMk cId="3129521963" sldId="362"/>
            <ac:cxnSpMk id="3" creationId="{5D000128-BC2A-4062-A3A0-CBB9D1C9A6A6}"/>
          </ac:cxnSpMkLst>
        </pc:cxnChg>
        <pc:cxnChg chg="mod">
          <ac:chgData name="BUYUKKOPRU Mert" userId="56ac9d6f-e1f6-4d6f-a25a-96642c284f2c" providerId="ADAL" clId="{527629E6-6BF6-4011-88F1-E57AB4B452E2}" dt="2019-05-30T05:33:47.032" v="5929" actId="208"/>
          <ac:cxnSpMkLst>
            <pc:docMk/>
            <pc:sldMk cId="3129521963" sldId="362"/>
            <ac:cxnSpMk id="16" creationId="{80EF3152-FBE1-47EB-B7F4-48B3C522D6BD}"/>
          </ac:cxnSpMkLst>
        </pc:cxnChg>
        <pc:cxnChg chg="add mod">
          <ac:chgData name="BUYUKKOPRU Mert" userId="56ac9d6f-e1f6-4d6f-a25a-96642c284f2c" providerId="ADAL" clId="{527629E6-6BF6-4011-88F1-E57AB4B452E2}" dt="2019-05-30T05:33:52.563" v="5931" actId="208"/>
          <ac:cxnSpMkLst>
            <pc:docMk/>
            <pc:sldMk cId="3129521963" sldId="362"/>
            <ac:cxnSpMk id="22" creationId="{14527421-8035-4C8C-B6BA-E3DFBC435629}"/>
          </ac:cxnSpMkLst>
        </pc:cxnChg>
      </pc:sldChg>
      <pc:sldMasterChg chg="addSp delSp modSp">
        <pc:chgData name="BUYUKKOPRU Mert" userId="56ac9d6f-e1f6-4d6f-a25a-96642c284f2c" providerId="ADAL" clId="{527629E6-6BF6-4011-88F1-E57AB4B452E2}" dt="2019-05-29T06:01:40.614" v="184"/>
        <pc:sldMasterMkLst>
          <pc:docMk/>
          <pc:sldMasterMk cId="0" sldId="2147483741"/>
        </pc:sldMasterMkLst>
        <pc:spChg chg="add del mod ord">
          <ac:chgData name="BUYUKKOPRU Mert" userId="56ac9d6f-e1f6-4d6f-a25a-96642c284f2c" providerId="ADAL" clId="{527629E6-6BF6-4011-88F1-E57AB4B452E2}" dt="2019-05-29T06:01:40.614" v="184"/>
          <ac:spMkLst>
            <pc:docMk/>
            <pc:sldMasterMk cId="0" sldId="2147483741"/>
            <ac:spMk id="2" creationId="{91F484D8-9C48-4020-A28F-B7605F6A505E}"/>
          </ac:spMkLst>
        </pc:spChg>
      </pc:sldMasterChg>
      <pc:sldMasterChg chg="addSp delSp modSp">
        <pc:chgData name="BUYUKKOPRU Mert" userId="56ac9d6f-e1f6-4d6f-a25a-96642c284f2c" providerId="ADAL" clId="{527629E6-6BF6-4011-88F1-E57AB4B452E2}" dt="2019-05-29T06:01:40.614" v="184"/>
        <pc:sldMasterMkLst>
          <pc:docMk/>
          <pc:sldMasterMk cId="0" sldId="2147483773"/>
        </pc:sldMasterMkLst>
        <pc:spChg chg="add del mod ord">
          <ac:chgData name="BUYUKKOPRU Mert" userId="56ac9d6f-e1f6-4d6f-a25a-96642c284f2c" providerId="ADAL" clId="{527629E6-6BF6-4011-88F1-E57AB4B452E2}" dt="2019-05-29T06:01:40.614" v="184"/>
          <ac:spMkLst>
            <pc:docMk/>
            <pc:sldMasterMk cId="0" sldId="2147483773"/>
            <ac:spMk id="2" creationId="{4644A270-220E-4683-A8B7-F15A04CE8E4A}"/>
          </ac:spMkLst>
        </pc:spChg>
      </pc:sldMasterChg>
      <pc:sldMasterChg chg="addSp delSp modSp">
        <pc:chgData name="BUYUKKOPRU Mert" userId="56ac9d6f-e1f6-4d6f-a25a-96642c284f2c" providerId="ADAL" clId="{527629E6-6BF6-4011-88F1-E57AB4B452E2}" dt="2019-05-29T06:01:40.614" v="184"/>
        <pc:sldMasterMkLst>
          <pc:docMk/>
          <pc:sldMasterMk cId="0" sldId="2147483801"/>
        </pc:sldMasterMkLst>
        <pc:spChg chg="add del mod ord">
          <ac:chgData name="BUYUKKOPRU Mert" userId="56ac9d6f-e1f6-4d6f-a25a-96642c284f2c" providerId="ADAL" clId="{527629E6-6BF6-4011-88F1-E57AB4B452E2}" dt="2019-05-29T06:01:40.614" v="184"/>
          <ac:spMkLst>
            <pc:docMk/>
            <pc:sldMasterMk cId="0" sldId="2147483801"/>
            <ac:spMk id="2" creationId="{F8A1F845-680E-4CAE-8426-D0B254C457DA}"/>
          </ac:spMkLst>
        </pc:sp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space réservé du texte 7"/>
          <p:cNvSpPr txBox="1">
            <a:spLocks/>
          </p:cNvSpPr>
          <p:nvPr/>
        </p:nvSpPr>
        <p:spPr>
          <a:xfrm>
            <a:off x="103221" y="68723"/>
            <a:ext cx="6423025" cy="323850"/>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a:t>MODIFIEZ LES STYLES DU TEXTE DU MASQUE</a:t>
            </a:r>
          </a:p>
        </p:txBody>
      </p:sp>
      <p:sp>
        <p:nvSpPr>
          <p:cNvPr id="59" name="Rectangle 6"/>
          <p:cNvSpPr>
            <a:spLocks noChangeArrowheads="1"/>
          </p:cNvSpPr>
          <p:nvPr/>
        </p:nvSpPr>
        <p:spPr bwMode="auto">
          <a:xfrm>
            <a:off x="4910270" y="9590014"/>
            <a:ext cx="262855" cy="11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a:t>
            </a:fld>
            <a:endParaRPr lang="fr-FR" sz="400" b="0" noProof="1">
              <a:solidFill>
                <a:schemeClr val="tx1"/>
              </a:solidFill>
            </a:endParaRPr>
          </a:p>
        </p:txBody>
      </p:sp>
      <p:grpSp>
        <p:nvGrpSpPr>
          <p:cNvPr id="60" name="Groupe 59"/>
          <p:cNvGrpSpPr>
            <a:grpSpLocks noChangeAspect="1"/>
          </p:cNvGrpSpPr>
          <p:nvPr/>
        </p:nvGrpSpPr>
        <p:grpSpPr>
          <a:xfrm>
            <a:off x="5721451" y="9576380"/>
            <a:ext cx="1064291" cy="120513"/>
            <a:chOff x="7712075" y="4803775"/>
            <a:chExt cx="1214438" cy="127001"/>
          </a:xfrm>
        </p:grpSpPr>
        <p:sp>
          <p:nvSpPr>
            <p:cNvPr id="61"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2"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3"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4" name="Picture 18" descr="C:\Users\ARNAUD~1\AppData\Local\Temp\VMwareDnD\933dad87\3_brands_logotypes_b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89" y="9541026"/>
            <a:ext cx="585360" cy="15290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necteur droit 74"/>
          <p:cNvCxnSpPr/>
          <p:nvPr/>
        </p:nvCxnSpPr>
        <p:spPr>
          <a:xfrm>
            <a:off x="4834827" y="9520488"/>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901053" y="9515406"/>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 Box 23"/>
          <p:cNvSpPr txBox="1">
            <a:spLocks noChangeArrowheads="1"/>
          </p:cNvSpPr>
          <p:nvPr/>
        </p:nvSpPr>
        <p:spPr bwMode="auto">
          <a:xfrm>
            <a:off x="971606" y="9535233"/>
            <a:ext cx="555807" cy="176700"/>
          </a:xfrm>
          <a:prstGeom prst="rect">
            <a:avLst/>
          </a:prstGeom>
          <a:noFill/>
          <a:ln>
            <a:noFill/>
          </a:ln>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a:latin typeface="Arial" panose="020B0604020202020204" pitchFamily="34" charset="0"/>
                <a:cs typeface="Arial" panose="020B0604020202020204" pitchFamily="34" charset="0"/>
              </a:rPr>
              <a:t>date</a:t>
            </a:r>
          </a:p>
        </p:txBody>
      </p:sp>
      <p:cxnSp>
        <p:nvCxnSpPr>
          <p:cNvPr id="78" name="Connecteur droit 77"/>
          <p:cNvCxnSpPr/>
          <p:nvPr/>
        </p:nvCxnSpPr>
        <p:spPr>
          <a:xfrm>
            <a:off x="901053" y="9515406"/>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839678" y="9515431"/>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e 79"/>
          <p:cNvGrpSpPr/>
          <p:nvPr/>
        </p:nvGrpSpPr>
        <p:grpSpPr>
          <a:xfrm>
            <a:off x="1908990" y="9539222"/>
            <a:ext cx="524360" cy="60314"/>
            <a:chOff x="63500" y="1725613"/>
            <a:chExt cx="3975100" cy="422275"/>
          </a:xfrm>
        </p:grpSpPr>
        <p:sp>
          <p:nvSpPr>
            <p:cNvPr id="81"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2"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3"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3" name="Groupe 92"/>
          <p:cNvGrpSpPr/>
          <p:nvPr/>
        </p:nvGrpSpPr>
        <p:grpSpPr>
          <a:xfrm>
            <a:off x="1911085" y="9636722"/>
            <a:ext cx="1204102" cy="60314"/>
            <a:chOff x="79375" y="2408238"/>
            <a:chExt cx="9128126" cy="422276"/>
          </a:xfrm>
        </p:grpSpPr>
        <p:sp>
          <p:nvSpPr>
            <p:cNvPr id="94"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5"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6"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17" name="Text Box 74"/>
          <p:cNvSpPr txBox="1">
            <a:spLocks noChangeArrowheads="1"/>
          </p:cNvSpPr>
          <p:nvPr/>
        </p:nvSpPr>
        <p:spPr bwMode="auto">
          <a:xfrm>
            <a:off x="2512281" y="9515431"/>
            <a:ext cx="71260" cy="77149"/>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Tree>
    <p:extLst>
      <p:ext uri="{BB962C8B-B14F-4D97-AF65-F5344CB8AC3E}">
        <p14:creationId xmlns:p14="http://schemas.microsoft.com/office/powerpoint/2010/main" val="1979578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idx="2"/>
          </p:nvPr>
        </p:nvSpPr>
        <p:spPr bwMode="auto">
          <a:xfrm>
            <a:off x="484188" y="544513"/>
            <a:ext cx="3317875" cy="24892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100123" y="3239303"/>
            <a:ext cx="6667391" cy="6004710"/>
          </a:xfrm>
          <a:prstGeom prst="rect">
            <a:avLst/>
          </a:prstGeom>
          <a:noFill/>
          <a:ln>
            <a:noFill/>
          </a:ln>
        </p:spPr>
        <p:txBody>
          <a:bodyPr vert="horz" wrap="square" lIns="0" tIns="0" rIns="0" bIns="0" numCol="1" anchor="t" anchorCtr="0" compatLnSpc="1">
            <a:prstTxWarp prst="textNoShape">
              <a:avLst/>
            </a:prstTxWarp>
          </a:bodyPr>
          <a:lstStyle/>
          <a:p>
            <a:pPr lvl="0"/>
            <a:endParaRPr lang="fr-FR" noProof="0" dirty="0"/>
          </a:p>
        </p:txBody>
      </p:sp>
      <p:sp>
        <p:nvSpPr>
          <p:cNvPr id="12" name="Espace réservé du texte 7"/>
          <p:cNvSpPr txBox="1">
            <a:spLocks/>
          </p:cNvSpPr>
          <p:nvPr/>
        </p:nvSpPr>
        <p:spPr>
          <a:xfrm>
            <a:off x="100122" y="68608"/>
            <a:ext cx="6423025" cy="323850"/>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a:t>MODIFIEZ LES STYLES DU TEXTE DU MASQUE</a:t>
            </a:r>
          </a:p>
        </p:txBody>
      </p:sp>
      <p:sp>
        <p:nvSpPr>
          <p:cNvPr id="61" name="Rectangle 6"/>
          <p:cNvSpPr>
            <a:spLocks noChangeArrowheads="1"/>
          </p:cNvSpPr>
          <p:nvPr/>
        </p:nvSpPr>
        <p:spPr bwMode="auto">
          <a:xfrm>
            <a:off x="4910270" y="9590014"/>
            <a:ext cx="262855" cy="118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a:t>
            </a:fld>
            <a:endParaRPr lang="fr-FR" sz="400" b="0" noProof="1">
              <a:solidFill>
                <a:schemeClr val="tx1"/>
              </a:solidFill>
            </a:endParaRPr>
          </a:p>
        </p:txBody>
      </p:sp>
      <p:grpSp>
        <p:nvGrpSpPr>
          <p:cNvPr id="62" name="Groupe 61"/>
          <p:cNvGrpSpPr>
            <a:grpSpLocks noChangeAspect="1"/>
          </p:cNvGrpSpPr>
          <p:nvPr/>
        </p:nvGrpSpPr>
        <p:grpSpPr>
          <a:xfrm>
            <a:off x="5721451" y="9576380"/>
            <a:ext cx="1064291" cy="120513"/>
            <a:chOff x="7712075" y="4803775"/>
            <a:chExt cx="1214438" cy="127001"/>
          </a:xfrm>
        </p:grpSpPr>
        <p:sp>
          <p:nvSpPr>
            <p:cNvPr id="63"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6" name="Picture 18" descr="C:\Users\ARNAUD~1\AppData\Local\Temp\VMwareDnD\933dad87\3_brands_logotypes_b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89" y="9541026"/>
            <a:ext cx="585360" cy="152909"/>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onnecteur droit 76"/>
          <p:cNvCxnSpPr/>
          <p:nvPr/>
        </p:nvCxnSpPr>
        <p:spPr>
          <a:xfrm>
            <a:off x="4834827" y="9520488"/>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901053" y="9515406"/>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 Box 23"/>
          <p:cNvSpPr txBox="1">
            <a:spLocks noChangeArrowheads="1"/>
          </p:cNvSpPr>
          <p:nvPr/>
        </p:nvSpPr>
        <p:spPr bwMode="auto">
          <a:xfrm>
            <a:off x="971606" y="9535233"/>
            <a:ext cx="555807" cy="176700"/>
          </a:xfrm>
          <a:prstGeom prst="rect">
            <a:avLst/>
          </a:prstGeom>
          <a:noFill/>
          <a:ln>
            <a:noFill/>
          </a:ln>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a:latin typeface="Arial" panose="020B0604020202020204" pitchFamily="34" charset="0"/>
                <a:cs typeface="Arial" panose="020B0604020202020204" pitchFamily="34" charset="0"/>
              </a:rPr>
              <a:t>date</a:t>
            </a:r>
          </a:p>
        </p:txBody>
      </p:sp>
      <p:cxnSp>
        <p:nvCxnSpPr>
          <p:cNvPr id="80" name="Connecteur droit 79"/>
          <p:cNvCxnSpPr/>
          <p:nvPr/>
        </p:nvCxnSpPr>
        <p:spPr>
          <a:xfrm>
            <a:off x="901053" y="9515406"/>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1839678" y="9515431"/>
            <a:ext cx="0" cy="1767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e 81"/>
          <p:cNvGrpSpPr/>
          <p:nvPr/>
        </p:nvGrpSpPr>
        <p:grpSpPr>
          <a:xfrm>
            <a:off x="1908990" y="9539222"/>
            <a:ext cx="524360" cy="60314"/>
            <a:chOff x="63500" y="1725613"/>
            <a:chExt cx="3975100" cy="422275"/>
          </a:xfrm>
        </p:grpSpPr>
        <p:sp>
          <p:nvSpPr>
            <p:cNvPr id="83"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3"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4"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5" name="Groupe 94"/>
          <p:cNvGrpSpPr/>
          <p:nvPr/>
        </p:nvGrpSpPr>
        <p:grpSpPr>
          <a:xfrm>
            <a:off x="1911085" y="9636722"/>
            <a:ext cx="1204102" cy="60314"/>
            <a:chOff x="79375" y="2408238"/>
            <a:chExt cx="9128126" cy="422276"/>
          </a:xfrm>
        </p:grpSpPr>
        <p:sp>
          <p:nvSpPr>
            <p:cNvPr id="96"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23" name="Text Box 74"/>
          <p:cNvSpPr txBox="1">
            <a:spLocks noChangeArrowheads="1"/>
          </p:cNvSpPr>
          <p:nvPr/>
        </p:nvSpPr>
        <p:spPr bwMode="auto">
          <a:xfrm>
            <a:off x="2512281" y="9515431"/>
            <a:ext cx="71260" cy="77149"/>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Tree>
    <p:extLst>
      <p:ext uri="{BB962C8B-B14F-4D97-AF65-F5344CB8AC3E}">
        <p14:creationId xmlns:p14="http://schemas.microsoft.com/office/powerpoint/2010/main" val="38354331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chemeClr val="accent1"/>
      </a:buClr>
      <a:buFont typeface="Wingdings" pitchFamily="2" charset="2"/>
      <a:defRPr sz="600" kern="1200">
        <a:solidFill>
          <a:schemeClr val="tx1"/>
        </a:solidFill>
        <a:latin typeface="Arial" pitchFamily="-28" charset="0"/>
        <a:ea typeface="MS PGothic" pitchFamily="34" charset="-128"/>
        <a:cs typeface="ＭＳ Ｐゴシック" pitchFamily="-28" charset="-128"/>
      </a:defRPr>
    </a:lvl1pPr>
    <a:lvl2pPr marL="557213" indent="-214313"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2pPr>
    <a:lvl3pPr marL="8572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3pPr>
    <a:lvl4pPr marL="12001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4pPr>
    <a:lvl5pPr marL="15430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7777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459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424984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8403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816139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196356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896284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487760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291135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itle">
    <p:spTree>
      <p:nvGrpSpPr>
        <p:cNvPr id="1" name=""/>
        <p:cNvGrpSpPr/>
        <p:nvPr/>
      </p:nvGrpSpPr>
      <p:grpSpPr>
        <a:xfrm>
          <a:off x="0" y="0"/>
          <a:ext cx="0" cy="0"/>
          <a:chOff x="0" y="0"/>
          <a:chExt cx="0" cy="0"/>
        </a:xfrm>
      </p:grpSpPr>
      <p:sp>
        <p:nvSpPr>
          <p:cNvPr id="93" name="Espace réservé pour une image  5"/>
          <p:cNvSpPr>
            <a:spLocks noGrp="1"/>
          </p:cNvSpPr>
          <p:nvPr>
            <p:ph type="pic" sz="quarter" idx="10"/>
          </p:nvPr>
        </p:nvSpPr>
        <p:spPr>
          <a:xfrm>
            <a:off x="180976" y="180976"/>
            <a:ext cx="6496049" cy="2803524"/>
          </a:xfrm>
          <a:prstGeom prst="rect">
            <a:avLst/>
          </a:prstGeom>
        </p:spPr>
        <p:txBody>
          <a:bodyPr/>
          <a:lstStyle>
            <a:lvl1pPr marL="0" indent="0">
              <a:buFontTx/>
              <a:buNone/>
              <a:defRPr/>
            </a:lvl1pPr>
          </a:lstStyle>
          <a:p>
            <a:r>
              <a:rPr lang="en-US" dirty="0"/>
              <a:t>Click icon to add picture</a:t>
            </a:r>
            <a:endParaRPr lang="fr-FR" dirty="0"/>
          </a:p>
        </p:txBody>
      </p:sp>
      <p:sp>
        <p:nvSpPr>
          <p:cNvPr id="5" name="Rectangle 41"/>
          <p:cNvSpPr>
            <a:spLocks noGrp="1" noChangeArrowheads="1"/>
          </p:cNvSpPr>
          <p:nvPr>
            <p:ph type="title" hasCustomPrompt="1"/>
          </p:nvPr>
        </p:nvSpPr>
        <p:spPr bwMode="auto">
          <a:xfrm>
            <a:off x="180976" y="3017838"/>
            <a:ext cx="6496050" cy="140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1800" cap="all" baseline="0">
                <a:latin typeface="+mn-lt"/>
              </a:defRPr>
            </a:lvl1pPr>
          </a:lstStyle>
          <a:p>
            <a:pPr lvl="0"/>
            <a:r>
              <a:rPr lang="fr-FR" dirty="0"/>
              <a:t>PRESENTATION TITLE</a:t>
            </a:r>
          </a:p>
        </p:txBody>
      </p:sp>
    </p:spTree>
    <p:extLst>
      <p:ext uri="{BB962C8B-B14F-4D97-AF65-F5344CB8AC3E}">
        <p14:creationId xmlns:p14="http://schemas.microsoft.com/office/powerpoint/2010/main" val="424206757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rci">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224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şekkür ederiz........">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1782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59" name="Rectangle 43"/>
          <p:cNvSpPr>
            <a:spLocks noChangeArrowheads="1"/>
          </p:cNvSpPr>
          <p:nvPr userDrawn="1"/>
        </p:nvSpPr>
        <p:spPr bwMode="auto">
          <a:xfrm>
            <a:off x="180976" y="180000"/>
            <a:ext cx="6496050" cy="28045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51435" tIns="25718" rIns="51435" bIns="25718" anchor="ctr"/>
          <a:lstStyle/>
          <a:p>
            <a:endParaRPr lang="fr-FR" sz="1050" b="0" dirty="0">
              <a:solidFill>
                <a:schemeClr val="tx1"/>
              </a:solidFill>
            </a:endParaRPr>
          </a:p>
        </p:txBody>
      </p:sp>
      <p:sp>
        <p:nvSpPr>
          <p:cNvPr id="4" name="Rectangle 41"/>
          <p:cNvSpPr>
            <a:spLocks noGrp="1" noChangeArrowheads="1"/>
          </p:cNvSpPr>
          <p:nvPr>
            <p:ph type="title" hasCustomPrompt="1"/>
          </p:nvPr>
        </p:nvSpPr>
        <p:spPr bwMode="auto">
          <a:xfrm>
            <a:off x="180975" y="180976"/>
            <a:ext cx="649605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1800" cap="all" baseline="0">
                <a:latin typeface="+mn-lt"/>
              </a:defRPr>
            </a:lvl1pPr>
          </a:lstStyle>
          <a:p>
            <a:pPr lvl="0"/>
            <a:r>
              <a:rPr lang="fr-FR" dirty="0"/>
              <a:t>PRESENTATION TITLE</a:t>
            </a:r>
          </a:p>
        </p:txBody>
      </p:sp>
    </p:spTree>
    <p:extLst>
      <p:ext uri="{BB962C8B-B14F-4D97-AF65-F5344CB8AC3E}">
        <p14:creationId xmlns:p14="http://schemas.microsoft.com/office/powerpoint/2010/main" val="41581296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re 3"/>
          <p:cNvSpPr>
            <a:spLocks noGrp="1"/>
          </p:cNvSpPr>
          <p:nvPr>
            <p:ph type="title" hasCustomPrompt="1"/>
          </p:nvPr>
        </p:nvSpPr>
        <p:spPr>
          <a:xfrm>
            <a:off x="180976" y="297621"/>
            <a:ext cx="6494462" cy="258868"/>
          </a:xfrm>
          <a:prstGeom prst="rect">
            <a:avLst/>
          </a:prstGeom>
        </p:spPr>
        <p:txBody>
          <a:bodyPr lIns="0" tIns="0" rIns="0" bIns="0"/>
          <a:lstStyle>
            <a:lvl1pPr>
              <a:defRPr sz="2000" cap="all" baseline="0"/>
            </a:lvl1pPr>
          </a:lstStyle>
          <a:p>
            <a:r>
              <a:rPr lang="fr-FR" dirty="0"/>
              <a:t>PAGE TITLE</a:t>
            </a:r>
          </a:p>
        </p:txBody>
      </p:sp>
      <p:sp>
        <p:nvSpPr>
          <p:cNvPr id="4" name="Espace réservé du texte 5"/>
          <p:cNvSpPr>
            <a:spLocks noGrp="1"/>
          </p:cNvSpPr>
          <p:nvPr>
            <p:ph type="body" sz="quarter" idx="21" hasCustomPrompt="1"/>
          </p:nvPr>
        </p:nvSpPr>
        <p:spPr>
          <a:xfrm>
            <a:off x="180974" y="143322"/>
            <a:ext cx="6494463"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a:t>00 CHAPTER TITLE</a:t>
            </a:r>
            <a:endParaRPr lang="fr-FR" cap="all" noProof="1"/>
          </a:p>
        </p:txBody>
      </p:sp>
    </p:spTree>
    <p:extLst>
      <p:ext uri="{BB962C8B-B14F-4D97-AF65-F5344CB8AC3E}">
        <p14:creationId xmlns:p14="http://schemas.microsoft.com/office/powerpoint/2010/main" val="20183921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5" name="Espace réservé du texte 4"/>
          <p:cNvSpPr>
            <a:spLocks noGrp="1"/>
          </p:cNvSpPr>
          <p:nvPr>
            <p:ph type="body" sz="quarter" idx="10" hasCustomPrompt="1"/>
          </p:nvPr>
        </p:nvSpPr>
        <p:spPr>
          <a:xfrm>
            <a:off x="541339" y="858417"/>
            <a:ext cx="5772150" cy="3565946"/>
          </a:xfrm>
          <a:prstGeom prst="rect">
            <a:avLst/>
          </a:prstGeom>
        </p:spPr>
        <p:txBody>
          <a:bodyPr lIns="0" tIns="0" rIns="0" bIns="0"/>
          <a:lstStyle>
            <a:lvl1pPr marL="179388" indent="-179388">
              <a:spcBef>
                <a:spcPts val="225"/>
              </a:spcBef>
              <a:buClr>
                <a:schemeClr val="accent1"/>
              </a:buClr>
              <a:defRPr sz="1800"/>
            </a:lvl1pPr>
            <a:lvl2pPr marL="360363" indent="-180975">
              <a:spcBef>
                <a:spcPts val="225"/>
              </a:spcBef>
              <a:buClr>
                <a:schemeClr val="tx1"/>
              </a:buClr>
              <a:buFont typeface="Arial" pitchFamily="34" charset="0"/>
              <a:buChar char="−"/>
              <a:defRPr sz="1600"/>
            </a:lvl2pPr>
            <a:lvl3pPr marL="539750" indent="-179388">
              <a:spcBef>
                <a:spcPts val="225"/>
              </a:spcBef>
              <a:buClr>
                <a:schemeClr val="tx1"/>
              </a:buClr>
              <a:buFont typeface="Arial" pitchFamily="34" charset="0"/>
              <a:buChar char="−"/>
              <a:tabLst/>
              <a:defRPr sz="1400"/>
            </a:lvl3pPr>
            <a:lvl4pPr marL="715963" indent="-176213">
              <a:spcBef>
                <a:spcPts val="225"/>
              </a:spcBef>
              <a:buClr>
                <a:schemeClr val="tx1"/>
              </a:buClr>
              <a:buFont typeface="Arial" pitchFamily="34" charset="0"/>
              <a:buChar char="−"/>
              <a:defRPr sz="1200"/>
            </a:lvl4pPr>
            <a:lvl5pPr marL="895350" indent="-179388">
              <a:spcBef>
                <a:spcPts val="225"/>
              </a:spcBef>
              <a:buClr>
                <a:schemeClr val="tx1"/>
              </a:buClr>
              <a:buFont typeface="Arial" pitchFamily="34" charset="0"/>
              <a:buChar char="−"/>
              <a:defRPr sz="1000"/>
            </a:lvl5pPr>
          </a:lstStyle>
          <a:p>
            <a:pPr lvl="0"/>
            <a:r>
              <a:rPr lang="fr-FR" dirty="0"/>
              <a:t>First </a:t>
            </a:r>
            <a:r>
              <a:rPr lang="fr-FR" dirty="0" err="1"/>
              <a:t>level</a:t>
            </a:r>
            <a:r>
              <a:rPr lang="fr-FR" dirty="0"/>
              <a:t> </a:t>
            </a:r>
            <a:r>
              <a:rPr lang="fr-FR" dirty="0" err="1"/>
              <a:t>text</a:t>
            </a:r>
            <a:endParaRPr lang="fr-FR" dirty="0"/>
          </a:p>
          <a:p>
            <a:pPr lvl="1"/>
            <a:r>
              <a:rPr lang="fr-FR" dirty="0"/>
              <a:t>Second </a:t>
            </a:r>
            <a:r>
              <a:rPr lang="fr-FR" dirty="0" err="1"/>
              <a:t>level</a:t>
            </a:r>
            <a:r>
              <a:rPr lang="fr-FR" dirty="0"/>
              <a:t> </a:t>
            </a:r>
            <a:r>
              <a:rPr lang="fr-FR" dirty="0" err="1"/>
              <a:t>text</a:t>
            </a:r>
            <a:endParaRPr lang="fr-FR" dirty="0"/>
          </a:p>
          <a:p>
            <a:pPr lvl="2"/>
            <a:r>
              <a:rPr lang="fr-FR" dirty="0" err="1"/>
              <a:t>Third</a:t>
            </a:r>
            <a:r>
              <a:rPr lang="fr-FR" dirty="0"/>
              <a:t> </a:t>
            </a:r>
            <a:r>
              <a:rPr lang="fr-FR" dirty="0" err="1"/>
              <a:t>level</a:t>
            </a:r>
            <a:r>
              <a:rPr lang="fr-FR" dirty="0"/>
              <a:t> </a:t>
            </a:r>
            <a:r>
              <a:rPr lang="fr-FR" dirty="0" err="1"/>
              <a:t>text</a:t>
            </a:r>
            <a:endParaRPr lang="fr-FR" dirty="0"/>
          </a:p>
          <a:p>
            <a:pPr lvl="3"/>
            <a:r>
              <a:rPr lang="fr-FR" dirty="0" err="1"/>
              <a:t>Fourth</a:t>
            </a:r>
            <a:r>
              <a:rPr lang="fr-FR" dirty="0"/>
              <a:t> </a:t>
            </a:r>
            <a:r>
              <a:rPr lang="fr-FR" dirty="0" err="1"/>
              <a:t>level</a:t>
            </a:r>
            <a:r>
              <a:rPr lang="fr-FR" dirty="0"/>
              <a:t> </a:t>
            </a:r>
            <a:r>
              <a:rPr lang="fr-FR" dirty="0" err="1"/>
              <a:t>text</a:t>
            </a:r>
            <a:endParaRPr lang="fr-FR" dirty="0"/>
          </a:p>
          <a:p>
            <a:pPr lvl="4"/>
            <a:r>
              <a:rPr lang="fr-FR" dirty="0" err="1"/>
              <a:t>Fifth</a:t>
            </a:r>
            <a:r>
              <a:rPr lang="fr-FR" dirty="0"/>
              <a:t> </a:t>
            </a:r>
            <a:r>
              <a:rPr lang="fr-FR" dirty="0" err="1"/>
              <a:t>level</a:t>
            </a:r>
            <a:r>
              <a:rPr lang="fr-FR" dirty="0"/>
              <a:t> </a:t>
            </a:r>
            <a:r>
              <a:rPr lang="fr-FR" dirty="0" err="1"/>
              <a:t>text</a:t>
            </a:r>
            <a:endParaRPr lang="fr-FR" dirty="0"/>
          </a:p>
        </p:txBody>
      </p:sp>
      <p:sp>
        <p:nvSpPr>
          <p:cNvPr id="7" name="Titre 3"/>
          <p:cNvSpPr>
            <a:spLocks noGrp="1"/>
          </p:cNvSpPr>
          <p:nvPr>
            <p:ph type="title" hasCustomPrompt="1"/>
          </p:nvPr>
        </p:nvSpPr>
        <p:spPr>
          <a:xfrm>
            <a:off x="180976" y="297621"/>
            <a:ext cx="6494462" cy="258868"/>
          </a:xfrm>
          <a:prstGeom prst="rect">
            <a:avLst/>
          </a:prstGeom>
        </p:spPr>
        <p:txBody>
          <a:bodyPr lIns="0" tIns="0" rIns="0" bIns="0"/>
          <a:lstStyle>
            <a:lvl1pPr>
              <a:defRPr sz="2000" cap="all" baseline="0"/>
            </a:lvl1pPr>
          </a:lstStyle>
          <a:p>
            <a:r>
              <a:rPr lang="fr-FR" dirty="0"/>
              <a:t>PAGE TITLE</a:t>
            </a:r>
          </a:p>
        </p:txBody>
      </p:sp>
      <p:sp>
        <p:nvSpPr>
          <p:cNvPr id="8" name="Espace réservé du texte 5"/>
          <p:cNvSpPr>
            <a:spLocks noGrp="1"/>
          </p:cNvSpPr>
          <p:nvPr>
            <p:ph type="body" sz="quarter" idx="21" hasCustomPrompt="1"/>
          </p:nvPr>
        </p:nvSpPr>
        <p:spPr>
          <a:xfrm>
            <a:off x="180974" y="143322"/>
            <a:ext cx="6494463"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a:t>00 CHAPTER TITLE</a:t>
            </a:r>
            <a:endParaRPr lang="fr-FR" cap="all" noProof="1"/>
          </a:p>
        </p:txBody>
      </p:sp>
    </p:spTree>
    <p:extLst>
      <p:ext uri="{BB962C8B-B14F-4D97-AF65-F5344CB8AC3E}">
        <p14:creationId xmlns:p14="http://schemas.microsoft.com/office/powerpoint/2010/main" val="42885861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11" name="Espace réservé pour une image  2"/>
          <p:cNvSpPr>
            <a:spLocks noGrp="1"/>
          </p:cNvSpPr>
          <p:nvPr>
            <p:ph type="pic" sz="quarter" idx="22"/>
          </p:nvPr>
        </p:nvSpPr>
        <p:spPr>
          <a:xfrm>
            <a:off x="541338" y="908051"/>
            <a:ext cx="5772150" cy="3516312"/>
          </a:xfrm>
          <a:prstGeom prst="rect">
            <a:avLst/>
          </a:prstGeom>
        </p:spPr>
        <p:txBody>
          <a:bodyPr/>
          <a:lstStyle>
            <a:lvl1pPr marL="0" indent="0">
              <a:buFontTx/>
              <a:buNone/>
              <a:defRPr/>
            </a:lvl1pPr>
          </a:lstStyle>
          <a:p>
            <a:endParaRPr lang="fr-FR" dirty="0"/>
          </a:p>
        </p:txBody>
      </p:sp>
      <p:sp>
        <p:nvSpPr>
          <p:cNvPr id="5" name="Titre 3"/>
          <p:cNvSpPr>
            <a:spLocks noGrp="1"/>
          </p:cNvSpPr>
          <p:nvPr>
            <p:ph type="title" hasCustomPrompt="1"/>
          </p:nvPr>
        </p:nvSpPr>
        <p:spPr>
          <a:xfrm>
            <a:off x="180976" y="297621"/>
            <a:ext cx="6494462" cy="258868"/>
          </a:xfrm>
          <a:prstGeom prst="rect">
            <a:avLst/>
          </a:prstGeom>
        </p:spPr>
        <p:txBody>
          <a:bodyPr lIns="0" tIns="0" rIns="0" bIns="0"/>
          <a:lstStyle>
            <a:lvl1pPr>
              <a:defRPr sz="2000" cap="all" baseline="0"/>
            </a:lvl1pPr>
          </a:lstStyle>
          <a:p>
            <a:r>
              <a:rPr lang="fr-FR" dirty="0"/>
              <a:t>PAGE TITLE</a:t>
            </a:r>
          </a:p>
        </p:txBody>
      </p:sp>
      <p:sp>
        <p:nvSpPr>
          <p:cNvPr id="7" name="Espace réservé du texte 5"/>
          <p:cNvSpPr>
            <a:spLocks noGrp="1"/>
          </p:cNvSpPr>
          <p:nvPr>
            <p:ph type="body" sz="quarter" idx="21" hasCustomPrompt="1"/>
          </p:nvPr>
        </p:nvSpPr>
        <p:spPr>
          <a:xfrm>
            <a:off x="180974" y="143322"/>
            <a:ext cx="6494463"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a:t>00 CHAPTER TITLE</a:t>
            </a:r>
            <a:endParaRPr lang="fr-FR" cap="all" noProof="1"/>
          </a:p>
        </p:txBody>
      </p:sp>
    </p:spTree>
    <p:extLst>
      <p:ext uri="{BB962C8B-B14F-4D97-AF65-F5344CB8AC3E}">
        <p14:creationId xmlns:p14="http://schemas.microsoft.com/office/powerpoint/2010/main" val="3306550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4" y="908051"/>
            <a:ext cx="6494463" cy="3516312"/>
          </a:xfrm>
          <a:prstGeom prst="rect">
            <a:avLst/>
          </a:prstGeom>
        </p:spPr>
        <p:txBody>
          <a:bodyPr/>
          <a:lstStyle>
            <a:lvl1pPr marL="0" indent="0">
              <a:buFontTx/>
              <a:buNone/>
              <a:defRPr/>
            </a:lvl1pPr>
          </a:lstStyle>
          <a:p>
            <a:endParaRPr lang="fr-FR" dirty="0"/>
          </a:p>
        </p:txBody>
      </p:sp>
      <p:sp>
        <p:nvSpPr>
          <p:cNvPr id="5" name="Titre 3"/>
          <p:cNvSpPr>
            <a:spLocks noGrp="1"/>
          </p:cNvSpPr>
          <p:nvPr>
            <p:ph type="title" hasCustomPrompt="1"/>
          </p:nvPr>
        </p:nvSpPr>
        <p:spPr>
          <a:xfrm>
            <a:off x="180976" y="297621"/>
            <a:ext cx="6494462" cy="258868"/>
          </a:xfrm>
          <a:prstGeom prst="rect">
            <a:avLst/>
          </a:prstGeom>
        </p:spPr>
        <p:txBody>
          <a:bodyPr lIns="0" tIns="0" rIns="0" bIns="0"/>
          <a:lstStyle>
            <a:lvl1pPr>
              <a:defRPr sz="2000" cap="all" baseline="0"/>
            </a:lvl1pPr>
          </a:lstStyle>
          <a:p>
            <a:r>
              <a:rPr lang="fr-FR" dirty="0"/>
              <a:t>PAGE TITLE</a:t>
            </a:r>
          </a:p>
        </p:txBody>
      </p:sp>
      <p:sp>
        <p:nvSpPr>
          <p:cNvPr id="7" name="Espace réservé du texte 5"/>
          <p:cNvSpPr>
            <a:spLocks noGrp="1"/>
          </p:cNvSpPr>
          <p:nvPr>
            <p:ph type="body" sz="quarter" idx="21" hasCustomPrompt="1"/>
          </p:nvPr>
        </p:nvSpPr>
        <p:spPr>
          <a:xfrm>
            <a:off x="180974" y="143322"/>
            <a:ext cx="6494463"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a:t>00 CHAPTER TITLE</a:t>
            </a:r>
            <a:endParaRPr lang="fr-FR" cap="all" noProof="1"/>
          </a:p>
        </p:txBody>
      </p:sp>
    </p:spTree>
    <p:extLst>
      <p:ext uri="{BB962C8B-B14F-4D97-AF65-F5344CB8AC3E}">
        <p14:creationId xmlns:p14="http://schemas.microsoft.com/office/powerpoint/2010/main" val="190228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mage composition">
    <p:spTree>
      <p:nvGrpSpPr>
        <p:cNvPr id="1" name=""/>
        <p:cNvGrpSpPr/>
        <p:nvPr/>
      </p:nvGrpSpPr>
      <p:grpSpPr>
        <a:xfrm>
          <a:off x="0" y="0"/>
          <a:ext cx="0" cy="0"/>
          <a:chOff x="0" y="0"/>
          <a:chExt cx="0" cy="0"/>
        </a:xfrm>
      </p:grpSpPr>
      <p:sp>
        <p:nvSpPr>
          <p:cNvPr id="10" name="Espace réservé pour une image  6"/>
          <p:cNvSpPr>
            <a:spLocks noGrp="1"/>
          </p:cNvSpPr>
          <p:nvPr>
            <p:ph type="pic" sz="quarter" idx="10"/>
          </p:nvPr>
        </p:nvSpPr>
        <p:spPr>
          <a:xfrm>
            <a:off x="180975" y="908051"/>
            <a:ext cx="4298950" cy="3516312"/>
          </a:xfrm>
          <a:prstGeom prst="rect">
            <a:avLst/>
          </a:prstGeom>
        </p:spPr>
        <p:txBody>
          <a:bodyPr/>
          <a:lstStyle>
            <a:lvl1pPr marL="0" indent="0">
              <a:buFontTx/>
              <a:buNone/>
              <a:defRPr/>
            </a:lvl1pPr>
          </a:lstStyle>
          <a:p>
            <a:endParaRPr lang="fr-FR" dirty="0"/>
          </a:p>
        </p:txBody>
      </p:sp>
      <p:sp>
        <p:nvSpPr>
          <p:cNvPr id="11" name="Espace réservé pour une image  6"/>
          <p:cNvSpPr>
            <a:spLocks noGrp="1"/>
          </p:cNvSpPr>
          <p:nvPr>
            <p:ph type="pic" sz="quarter" idx="11"/>
          </p:nvPr>
        </p:nvSpPr>
        <p:spPr>
          <a:xfrm>
            <a:off x="4572000" y="908051"/>
            <a:ext cx="2103438" cy="1713156"/>
          </a:xfrm>
          <a:prstGeom prst="rect">
            <a:avLst/>
          </a:prstGeom>
        </p:spPr>
        <p:txBody>
          <a:bodyPr/>
          <a:lstStyle>
            <a:lvl1pPr marL="0" indent="0">
              <a:buFontTx/>
              <a:buNone/>
              <a:defRPr/>
            </a:lvl1pPr>
          </a:lstStyle>
          <a:p>
            <a:endParaRPr lang="fr-FR" dirty="0"/>
          </a:p>
        </p:txBody>
      </p:sp>
      <p:sp>
        <p:nvSpPr>
          <p:cNvPr id="12" name="Espace réservé pour une image  6"/>
          <p:cNvSpPr>
            <a:spLocks noGrp="1"/>
          </p:cNvSpPr>
          <p:nvPr>
            <p:ph type="pic" sz="quarter" idx="12"/>
          </p:nvPr>
        </p:nvSpPr>
        <p:spPr>
          <a:xfrm>
            <a:off x="4572000" y="2711208"/>
            <a:ext cx="2103438" cy="1713156"/>
          </a:xfrm>
          <a:prstGeom prst="rect">
            <a:avLst/>
          </a:prstGeom>
        </p:spPr>
        <p:txBody>
          <a:bodyPr/>
          <a:lstStyle>
            <a:lvl1pPr marL="0" indent="0">
              <a:buFontTx/>
              <a:buNone/>
              <a:defRPr/>
            </a:lvl1pPr>
          </a:lstStyle>
          <a:p>
            <a:endParaRPr lang="fr-FR" dirty="0"/>
          </a:p>
        </p:txBody>
      </p:sp>
      <p:sp>
        <p:nvSpPr>
          <p:cNvPr id="16" name="Titre 3"/>
          <p:cNvSpPr>
            <a:spLocks noGrp="1"/>
          </p:cNvSpPr>
          <p:nvPr>
            <p:ph type="title" hasCustomPrompt="1"/>
          </p:nvPr>
        </p:nvSpPr>
        <p:spPr>
          <a:xfrm>
            <a:off x="180976" y="297621"/>
            <a:ext cx="6494462" cy="258868"/>
          </a:xfrm>
          <a:prstGeom prst="rect">
            <a:avLst/>
          </a:prstGeom>
        </p:spPr>
        <p:txBody>
          <a:bodyPr lIns="0" tIns="0" rIns="0" bIns="0"/>
          <a:lstStyle>
            <a:lvl1pPr>
              <a:defRPr sz="2000" cap="all" baseline="0"/>
            </a:lvl1pPr>
          </a:lstStyle>
          <a:p>
            <a:r>
              <a:rPr lang="fr-FR" dirty="0"/>
              <a:t>PAGE TITLE</a:t>
            </a:r>
          </a:p>
        </p:txBody>
      </p:sp>
      <p:sp>
        <p:nvSpPr>
          <p:cNvPr id="17" name="Espace réservé du texte 5"/>
          <p:cNvSpPr>
            <a:spLocks noGrp="1"/>
          </p:cNvSpPr>
          <p:nvPr>
            <p:ph type="body" sz="quarter" idx="21" hasCustomPrompt="1"/>
          </p:nvPr>
        </p:nvSpPr>
        <p:spPr>
          <a:xfrm>
            <a:off x="180974" y="143322"/>
            <a:ext cx="6494463"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a:t>00 CHAPTER TITLE</a:t>
            </a:r>
            <a:endParaRPr lang="fr-FR" cap="all" noProof="1"/>
          </a:p>
        </p:txBody>
      </p:sp>
    </p:spTree>
    <p:extLst>
      <p:ext uri="{BB962C8B-B14F-4D97-AF65-F5344CB8AC3E}">
        <p14:creationId xmlns:p14="http://schemas.microsoft.com/office/powerpoint/2010/main" val="1510825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5" y="180975"/>
            <a:ext cx="6494463" cy="4243388"/>
          </a:xfrm>
          <a:prstGeom prst="rect">
            <a:avLst/>
          </a:prstGeom>
        </p:spPr>
        <p:txBody>
          <a:bodyPr/>
          <a:lstStyle>
            <a:lvl1pPr marL="0" indent="0">
              <a:buFontTx/>
              <a:buNone/>
              <a:defRPr/>
            </a:lvl1pPr>
          </a:lstStyle>
          <a:p>
            <a:endParaRPr lang="fr-FR" dirty="0"/>
          </a:p>
        </p:txBody>
      </p:sp>
    </p:spTree>
    <p:extLst>
      <p:ext uri="{BB962C8B-B14F-4D97-AF65-F5344CB8AC3E}">
        <p14:creationId xmlns:p14="http://schemas.microsoft.com/office/powerpoint/2010/main" val="3128626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1765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image" Target="../media/image2.jpeg"/><Relationship Id="rId4" Type="http://schemas.openxmlformats.org/officeDocument/2006/relationships/slideLayout" Target="../slideLayouts/slideLayout6.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9" name="Rectangle 19"/>
          <p:cNvSpPr>
            <a:spLocks noChangeArrowheads="1"/>
          </p:cNvSpPr>
          <p:nvPr userDrawn="1"/>
        </p:nvSpPr>
        <p:spPr bwMode="auto">
          <a:xfrm>
            <a:off x="180975" y="3017838"/>
            <a:ext cx="6496050" cy="14048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51435" tIns="25718" rIns="51435" bIns="25718" anchor="ctr"/>
          <a:lstStyle/>
          <a:p>
            <a:endParaRPr lang="fr-FR" sz="1050" b="0" dirty="0">
              <a:solidFill>
                <a:schemeClr val="tx1"/>
              </a:solidFill>
            </a:endParaRPr>
          </a:p>
        </p:txBody>
      </p:sp>
      <p:grpSp>
        <p:nvGrpSpPr>
          <p:cNvPr id="61" name="Groupe 60"/>
          <p:cNvGrpSpPr>
            <a:grpSpLocks noChangeAspect="1"/>
          </p:cNvGrpSpPr>
          <p:nvPr userDrawn="1"/>
        </p:nvGrpSpPr>
        <p:grpSpPr>
          <a:xfrm>
            <a:off x="5057884" y="4699285"/>
            <a:ext cx="1620000" cy="169413"/>
            <a:chOff x="7712075" y="4803775"/>
            <a:chExt cx="1214438" cy="127001"/>
          </a:xfrm>
        </p:grpSpPr>
        <p:sp>
          <p:nvSpPr>
            <p:cNvPr id="62"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3"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114" name="Picture 18" descr="C:\Users\ARNAUD~1\AppData\Local\Temp\VMwareDnD\933dad87\3_brands_logotypes_bi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5666" y="4669833"/>
            <a:ext cx="900000" cy="217125"/>
          </a:xfrm>
          <a:prstGeom prst="rect">
            <a:avLst/>
          </a:prstGeom>
          <a:noFill/>
          <a:extLst>
            <a:ext uri="{909E8E84-426E-40DD-AFC4-6F175D3DCCD1}">
              <a14:hiddenFill xmlns:a14="http://schemas.microsoft.com/office/drawing/2010/main">
                <a:solidFill>
                  <a:srgbClr val="FFFFFF"/>
                </a:solidFill>
              </a14:hiddenFill>
            </a:ext>
          </a:extLst>
        </p:spPr>
      </p:pic>
      <p:sp>
        <p:nvSpPr>
          <p:cNvPr id="117" name="Text Box 23"/>
          <p:cNvSpPr txBox="1">
            <a:spLocks noChangeArrowheads="1"/>
          </p:cNvSpPr>
          <p:nvPr userDrawn="1"/>
        </p:nvSpPr>
        <p:spPr bwMode="auto">
          <a:xfrm>
            <a:off x="3625749" y="4693861"/>
            <a:ext cx="1165313" cy="162018"/>
          </a:xfrm>
          <a:prstGeom prst="rect">
            <a:avLst/>
          </a:prstGeom>
          <a:noFill/>
          <a:ln>
            <a:noFill/>
          </a:ln>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tr-TR" sz="600" b="0" cap="all" baseline="0" dirty="0">
                <a:latin typeface="Arial" panose="020B0604020202020204" pitchFamily="34" charset="0"/>
                <a:cs typeface="Arial" panose="020B0604020202020204" pitchFamily="34" charset="0"/>
              </a:rPr>
              <a:t>RENAULT MÜLKİYETİ</a:t>
            </a:r>
            <a:endParaRPr lang="fr-FR" sz="600" b="0" cap="all" baseline="0" dirty="0">
              <a:latin typeface="Arial" panose="020B0604020202020204" pitchFamily="34" charset="0"/>
              <a:cs typeface="Arial" panose="020B0604020202020204" pitchFamily="34" charset="0"/>
            </a:endParaRPr>
          </a:p>
        </p:txBody>
      </p:sp>
      <p:cxnSp>
        <p:nvCxnSpPr>
          <p:cNvPr id="118" name="Connecteur droit 117"/>
          <p:cNvCxnSpPr/>
          <p:nvPr userDrawn="1"/>
        </p:nvCxnSpPr>
        <p:spPr>
          <a:xfrm>
            <a:off x="1269207" y="4698668"/>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Connecteur droit 118"/>
          <p:cNvCxnSpPr/>
          <p:nvPr userDrawn="1"/>
        </p:nvCxnSpPr>
        <p:spPr>
          <a:xfrm>
            <a:off x="3573767" y="4698668"/>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47" descr="Logo OR 2007-0927 O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48496" y="4687008"/>
            <a:ext cx="896808"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4" r:id="rId1"/>
    <p:sldLayoutId id="2147483829" r:id="rId2"/>
  </p:sldLayoutIdLst>
  <p:hf hdr="0" ftr="0" dt="0"/>
  <p:txStyles>
    <p:titleStyle>
      <a:lvl1pPr algn="l" rtl="0" eaLnBrk="1" fontAlgn="base" hangingPunct="1">
        <a:spcBef>
          <a:spcPct val="0"/>
        </a:spcBef>
        <a:spcAft>
          <a:spcPct val="0"/>
        </a:spcAft>
        <a:defRPr sz="1350" b="1">
          <a:solidFill>
            <a:schemeClr val="tx1"/>
          </a:solidFill>
          <a:latin typeface="+mj-lt"/>
          <a:ea typeface="+mj-ea"/>
          <a:cs typeface="+mj-cs"/>
        </a:defRPr>
      </a:lvl1pPr>
      <a:lvl2pPr algn="l" rtl="0" eaLnBrk="1" fontAlgn="base" hangingPunct="1">
        <a:spcBef>
          <a:spcPct val="0"/>
        </a:spcBef>
        <a:spcAft>
          <a:spcPct val="0"/>
        </a:spcAft>
        <a:defRPr sz="1350" b="1">
          <a:solidFill>
            <a:schemeClr val="tx1"/>
          </a:solidFill>
          <a:latin typeface="Arial Narrow" pitchFamily="34" charset="0"/>
          <a:ea typeface="MS PGothic" pitchFamily="34" charset="-128"/>
        </a:defRPr>
      </a:lvl2pPr>
      <a:lvl3pPr algn="l" rtl="0" eaLnBrk="1" fontAlgn="base" hangingPunct="1">
        <a:spcBef>
          <a:spcPct val="0"/>
        </a:spcBef>
        <a:spcAft>
          <a:spcPct val="0"/>
        </a:spcAft>
        <a:defRPr sz="1350" b="1">
          <a:solidFill>
            <a:schemeClr val="tx1"/>
          </a:solidFill>
          <a:latin typeface="Arial Narrow" pitchFamily="34" charset="0"/>
          <a:ea typeface="MS PGothic" pitchFamily="34" charset="-128"/>
        </a:defRPr>
      </a:lvl3pPr>
      <a:lvl4pPr algn="l" rtl="0" eaLnBrk="1" fontAlgn="base" hangingPunct="1">
        <a:spcBef>
          <a:spcPct val="0"/>
        </a:spcBef>
        <a:spcAft>
          <a:spcPct val="0"/>
        </a:spcAft>
        <a:defRPr sz="1350" b="1">
          <a:solidFill>
            <a:schemeClr val="tx1"/>
          </a:solidFill>
          <a:latin typeface="Arial Narrow" pitchFamily="34" charset="0"/>
          <a:ea typeface="MS PGothic" pitchFamily="34" charset="-128"/>
        </a:defRPr>
      </a:lvl4pPr>
      <a:lvl5pPr algn="l" rtl="0" eaLnBrk="1" fontAlgn="base" hangingPunct="1">
        <a:spcBef>
          <a:spcPct val="0"/>
        </a:spcBef>
        <a:spcAft>
          <a:spcPct val="0"/>
        </a:spcAft>
        <a:defRPr sz="1350" b="1">
          <a:solidFill>
            <a:schemeClr val="tx1"/>
          </a:solidFill>
          <a:latin typeface="Arial Narrow" pitchFamily="34" charset="0"/>
          <a:ea typeface="MS PGothic" pitchFamily="34" charset="-128"/>
        </a:defRPr>
      </a:lvl5pPr>
      <a:lvl6pPr marL="257175" algn="l" rtl="0" eaLnBrk="1" fontAlgn="base" hangingPunct="1">
        <a:spcBef>
          <a:spcPct val="0"/>
        </a:spcBef>
        <a:spcAft>
          <a:spcPct val="0"/>
        </a:spcAft>
        <a:defRPr sz="1350" b="1">
          <a:solidFill>
            <a:schemeClr val="tx1"/>
          </a:solidFill>
          <a:latin typeface="Arial Narrow" pitchFamily="34" charset="0"/>
          <a:ea typeface="MS PGothic" pitchFamily="34" charset="-128"/>
        </a:defRPr>
      </a:lvl6pPr>
      <a:lvl7pPr marL="514350" algn="l" rtl="0" eaLnBrk="1" fontAlgn="base" hangingPunct="1">
        <a:spcBef>
          <a:spcPct val="0"/>
        </a:spcBef>
        <a:spcAft>
          <a:spcPct val="0"/>
        </a:spcAft>
        <a:defRPr sz="1350" b="1">
          <a:solidFill>
            <a:schemeClr val="tx1"/>
          </a:solidFill>
          <a:latin typeface="Arial Narrow" pitchFamily="34" charset="0"/>
          <a:ea typeface="MS PGothic" pitchFamily="34" charset="-128"/>
        </a:defRPr>
      </a:lvl7pPr>
      <a:lvl8pPr marL="771525" algn="l" rtl="0" eaLnBrk="1" fontAlgn="base" hangingPunct="1">
        <a:spcBef>
          <a:spcPct val="0"/>
        </a:spcBef>
        <a:spcAft>
          <a:spcPct val="0"/>
        </a:spcAft>
        <a:defRPr sz="1350" b="1">
          <a:solidFill>
            <a:schemeClr val="tx1"/>
          </a:solidFill>
          <a:latin typeface="Arial Narrow" pitchFamily="34" charset="0"/>
          <a:ea typeface="MS PGothic" pitchFamily="34" charset="-128"/>
        </a:defRPr>
      </a:lvl8pPr>
      <a:lvl9pPr marL="1028700" algn="l" rtl="0" eaLnBrk="1" fontAlgn="base" hangingPunct="1">
        <a:spcBef>
          <a:spcPct val="0"/>
        </a:spcBef>
        <a:spcAft>
          <a:spcPct val="0"/>
        </a:spcAft>
        <a:defRPr sz="1350" b="1">
          <a:solidFill>
            <a:schemeClr val="tx1"/>
          </a:solidFill>
          <a:latin typeface="Arial Narrow" pitchFamily="34" charset="0"/>
          <a:ea typeface="MS PGothic" pitchFamily="34" charset="-128"/>
        </a:defRPr>
      </a:lvl9pPr>
    </p:titleStyle>
    <p:bodyStyle>
      <a:lvl1pPr marL="192881" indent="-192881" algn="l" rtl="0" eaLnBrk="1" fontAlgn="base" hangingPunct="1">
        <a:spcBef>
          <a:spcPct val="35000"/>
        </a:spcBef>
        <a:spcAft>
          <a:spcPct val="0"/>
        </a:spcAft>
        <a:buClr>
          <a:srgbClr val="F7B100"/>
        </a:buClr>
        <a:buFont typeface="Wingdings" pitchFamily="2" charset="2"/>
        <a:buChar char="§"/>
        <a:defRPr sz="1125" b="1">
          <a:solidFill>
            <a:schemeClr val="tx1"/>
          </a:solidFill>
          <a:latin typeface="+mn-lt"/>
          <a:ea typeface="+mn-ea"/>
          <a:cs typeface="+mn-cs"/>
        </a:defRPr>
      </a:lvl1pPr>
      <a:lvl2pPr marL="417910" indent="-160735" algn="l" rtl="0" eaLnBrk="1" fontAlgn="base" hangingPunct="1">
        <a:spcBef>
          <a:spcPct val="30000"/>
        </a:spcBef>
        <a:spcAft>
          <a:spcPct val="0"/>
        </a:spcAft>
        <a:buClr>
          <a:srgbClr val="F7B100"/>
        </a:buClr>
        <a:buFont typeface="Wingdings" pitchFamily="2" charset="2"/>
        <a:buChar char="§"/>
        <a:defRPr sz="900">
          <a:solidFill>
            <a:schemeClr val="tx1"/>
          </a:solidFill>
          <a:latin typeface="+mn-lt"/>
          <a:ea typeface="+mn-ea"/>
        </a:defRPr>
      </a:lvl2pPr>
      <a:lvl3pPr marL="642938" indent="-128588" algn="l" rtl="0" eaLnBrk="1" fontAlgn="base" hangingPunct="1">
        <a:spcBef>
          <a:spcPct val="35000"/>
        </a:spcBef>
        <a:spcAft>
          <a:spcPct val="0"/>
        </a:spcAft>
        <a:buFont typeface="Wingdings" pitchFamily="2" charset="2"/>
        <a:buChar char="§"/>
        <a:defRPr sz="825">
          <a:solidFill>
            <a:schemeClr val="tx1"/>
          </a:solidFill>
          <a:latin typeface="+mn-lt"/>
          <a:ea typeface="+mn-ea"/>
        </a:defRPr>
      </a:lvl3pPr>
      <a:lvl4pPr marL="900113" indent="-128588" algn="l" rtl="0" eaLnBrk="1" fontAlgn="base" hangingPunct="1">
        <a:spcBef>
          <a:spcPct val="40000"/>
        </a:spcBef>
        <a:spcAft>
          <a:spcPct val="0"/>
        </a:spcAft>
        <a:buFont typeface="Wingdings" pitchFamily="2" charset="2"/>
        <a:buChar char="§"/>
        <a:defRPr sz="600">
          <a:solidFill>
            <a:schemeClr val="tx1"/>
          </a:solidFill>
          <a:latin typeface="+mn-lt"/>
          <a:ea typeface="+mn-ea"/>
        </a:defRPr>
      </a:lvl4pPr>
      <a:lvl5pPr marL="1157288" indent="-128588" algn="l" rtl="0" eaLnBrk="1" fontAlgn="base" hangingPunct="1">
        <a:spcBef>
          <a:spcPct val="20000"/>
        </a:spcBef>
        <a:spcAft>
          <a:spcPct val="0"/>
        </a:spcAft>
        <a:buChar char="»"/>
        <a:defRPr sz="600">
          <a:solidFill>
            <a:schemeClr val="tx1"/>
          </a:solidFill>
          <a:latin typeface="+mn-lt"/>
          <a:ea typeface="+mn-ea"/>
        </a:defRPr>
      </a:lvl5pPr>
      <a:lvl6pPr marL="1414463" indent="-128588" algn="l" rtl="0" eaLnBrk="1" fontAlgn="base" hangingPunct="1">
        <a:spcBef>
          <a:spcPct val="20000"/>
        </a:spcBef>
        <a:spcAft>
          <a:spcPct val="0"/>
        </a:spcAft>
        <a:buChar char="»"/>
        <a:defRPr sz="600">
          <a:solidFill>
            <a:schemeClr val="tx1"/>
          </a:solidFill>
          <a:latin typeface="+mn-lt"/>
          <a:ea typeface="+mn-ea"/>
        </a:defRPr>
      </a:lvl6pPr>
      <a:lvl7pPr marL="1671638" indent="-128588" algn="l" rtl="0" eaLnBrk="1" fontAlgn="base" hangingPunct="1">
        <a:spcBef>
          <a:spcPct val="20000"/>
        </a:spcBef>
        <a:spcAft>
          <a:spcPct val="0"/>
        </a:spcAft>
        <a:buChar char="»"/>
        <a:defRPr sz="600">
          <a:solidFill>
            <a:schemeClr val="tx1"/>
          </a:solidFill>
          <a:latin typeface="+mn-lt"/>
          <a:ea typeface="+mn-ea"/>
        </a:defRPr>
      </a:lvl7pPr>
      <a:lvl8pPr marL="1928813" indent="-128588" algn="l" rtl="0" eaLnBrk="1" fontAlgn="base" hangingPunct="1">
        <a:spcBef>
          <a:spcPct val="20000"/>
        </a:spcBef>
        <a:spcAft>
          <a:spcPct val="0"/>
        </a:spcAft>
        <a:buChar char="»"/>
        <a:defRPr sz="600">
          <a:solidFill>
            <a:schemeClr val="tx1"/>
          </a:solidFill>
          <a:latin typeface="+mn-lt"/>
          <a:ea typeface="+mn-ea"/>
        </a:defRPr>
      </a:lvl8pPr>
      <a:lvl9pPr marL="2185988" indent="-128588" algn="l" rtl="0" eaLnBrk="1" fontAlgn="base" hangingPunct="1">
        <a:spcBef>
          <a:spcPct val="20000"/>
        </a:spcBef>
        <a:spcAft>
          <a:spcPct val="0"/>
        </a:spcAft>
        <a:buChar char="»"/>
        <a:defRPr sz="600">
          <a:solidFill>
            <a:schemeClr val="tx1"/>
          </a:solidFill>
          <a:latin typeface="+mn-lt"/>
          <a:ea typeface="+mn-ea"/>
        </a:defRPr>
      </a:lvl9pPr>
    </p:bodyStyle>
    <p:otherStyle>
      <a:defPPr>
        <a:defRPr lang="fr-FR"/>
      </a:defPPr>
      <a:lvl1pPr marL="0" algn="l" defTabSz="514350" rtl="0" eaLnBrk="1" latinLnBrk="0" hangingPunct="1">
        <a:defRPr sz="1050" kern="1200">
          <a:solidFill>
            <a:schemeClr val="tx1"/>
          </a:solidFill>
          <a:latin typeface="+mn-lt"/>
          <a:ea typeface="+mn-ea"/>
          <a:cs typeface="+mn-cs"/>
        </a:defRPr>
      </a:lvl1pPr>
      <a:lvl2pPr marL="257175" algn="l" defTabSz="514350" rtl="0" eaLnBrk="1" latinLnBrk="0" hangingPunct="1">
        <a:defRPr sz="1050" kern="1200">
          <a:solidFill>
            <a:schemeClr val="tx1"/>
          </a:solidFill>
          <a:latin typeface="+mn-lt"/>
          <a:ea typeface="+mn-ea"/>
          <a:cs typeface="+mn-cs"/>
        </a:defRPr>
      </a:lvl2pPr>
      <a:lvl3pPr marL="514350" algn="l" defTabSz="514350" rtl="0" eaLnBrk="1" latinLnBrk="0" hangingPunct="1">
        <a:defRPr sz="1050" kern="1200">
          <a:solidFill>
            <a:schemeClr val="tx1"/>
          </a:solidFill>
          <a:latin typeface="+mn-lt"/>
          <a:ea typeface="+mn-ea"/>
          <a:cs typeface="+mn-cs"/>
        </a:defRPr>
      </a:lvl3pPr>
      <a:lvl4pPr marL="771525" algn="l" defTabSz="514350" rtl="0" eaLnBrk="1" latinLnBrk="0" hangingPunct="1">
        <a:defRPr sz="1050" kern="1200">
          <a:solidFill>
            <a:schemeClr val="tx1"/>
          </a:solidFill>
          <a:latin typeface="+mn-lt"/>
          <a:ea typeface="+mn-ea"/>
          <a:cs typeface="+mn-cs"/>
        </a:defRPr>
      </a:lvl4pPr>
      <a:lvl5pPr marL="1028700" algn="l" defTabSz="514350" rtl="0" eaLnBrk="1" latinLnBrk="0" hangingPunct="1">
        <a:defRPr sz="1050" kern="1200">
          <a:solidFill>
            <a:schemeClr val="tx1"/>
          </a:solidFill>
          <a:latin typeface="+mn-lt"/>
          <a:ea typeface="+mn-ea"/>
          <a:cs typeface="+mn-cs"/>
        </a:defRPr>
      </a:lvl5pPr>
      <a:lvl6pPr marL="1285875" algn="l" defTabSz="514350" rtl="0" eaLnBrk="1" latinLnBrk="0" hangingPunct="1">
        <a:defRPr sz="1050" kern="1200">
          <a:solidFill>
            <a:schemeClr val="tx1"/>
          </a:solidFill>
          <a:latin typeface="+mn-lt"/>
          <a:ea typeface="+mn-ea"/>
          <a:cs typeface="+mn-cs"/>
        </a:defRPr>
      </a:lvl6pPr>
      <a:lvl7pPr marL="1543050" algn="l" defTabSz="514350" rtl="0" eaLnBrk="1" latinLnBrk="0" hangingPunct="1">
        <a:defRPr sz="1050" kern="1200">
          <a:solidFill>
            <a:schemeClr val="tx1"/>
          </a:solidFill>
          <a:latin typeface="+mn-lt"/>
          <a:ea typeface="+mn-ea"/>
          <a:cs typeface="+mn-cs"/>
        </a:defRPr>
      </a:lvl7pPr>
      <a:lvl8pPr marL="1800225" algn="l" defTabSz="514350" rtl="0" eaLnBrk="1" latinLnBrk="0" hangingPunct="1">
        <a:defRPr sz="1050" kern="1200">
          <a:solidFill>
            <a:schemeClr val="tx1"/>
          </a:solidFill>
          <a:latin typeface="+mn-lt"/>
          <a:ea typeface="+mn-ea"/>
          <a:cs typeface="+mn-cs"/>
        </a:defRPr>
      </a:lvl8pPr>
      <a:lvl9pPr marL="2057400" algn="l" defTabSz="51435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14" userDrawn="1">
          <p15:clr>
            <a:srgbClr val="F26B43"/>
          </p15:clr>
        </p15:guide>
        <p15:guide id="2" orient="horz" pos="114" userDrawn="1">
          <p15:clr>
            <a:srgbClr val="F26B43"/>
          </p15:clr>
        </p15:guide>
        <p15:guide id="4" pos="4206" userDrawn="1">
          <p15:clr>
            <a:srgbClr val="F26B43"/>
          </p15:clr>
        </p15:guide>
        <p15:guide id="5" orient="horz" pos="3014" userDrawn="1">
          <p15:clr>
            <a:srgbClr val="F26B43"/>
          </p15:clr>
        </p15:guide>
        <p15:guide id="6" orient="horz" pos="1901" userDrawn="1">
          <p15:clr>
            <a:srgbClr val="F26B43"/>
          </p15:clr>
        </p15:guide>
        <p15:guide id="7" orient="horz" pos="1880" userDrawn="1">
          <p15:clr>
            <a:srgbClr val="F26B43"/>
          </p15:clr>
        </p15:guide>
        <p15:guide id="8" orient="horz" pos="3125" userDrawn="1">
          <p15:clr>
            <a:srgbClr val="F26B43"/>
          </p15:clr>
        </p15:guide>
        <p15:guide id="9" orient="horz" pos="2960" userDrawn="1">
          <p15:clr>
            <a:srgbClr val="F26B43"/>
          </p15:clr>
        </p15:guide>
        <p15:guide id="10" orient="horz" pos="2786" userDrawn="1">
          <p15:clr>
            <a:srgbClr val="F26B43"/>
          </p15:clr>
        </p15:guide>
        <p15:guide id="11" orient="horz" pos="30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0" name="Groupe 99"/>
          <p:cNvGrpSpPr>
            <a:grpSpLocks noChangeAspect="1"/>
          </p:cNvGrpSpPr>
          <p:nvPr userDrawn="1"/>
        </p:nvGrpSpPr>
        <p:grpSpPr>
          <a:xfrm>
            <a:off x="5593932" y="4756801"/>
            <a:ext cx="1080000" cy="112942"/>
            <a:chOff x="7712075" y="4803775"/>
            <a:chExt cx="1214438" cy="127001"/>
          </a:xfrm>
        </p:grpSpPr>
        <p:sp>
          <p:nvSpPr>
            <p:cNvPr id="101"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114" name="Picture 18" descr="C:\Users\ARNAUD~1\AppData\Local\Temp\VMwareDnD\933dad87\3_brands_logotypes_bis.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80975" y="4723667"/>
            <a:ext cx="594000" cy="143303"/>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Connecteur droit 134"/>
          <p:cNvCxnSpPr/>
          <p:nvPr userDrawn="1"/>
        </p:nvCxnSpPr>
        <p:spPr>
          <a:xfrm>
            <a:off x="1269207" y="4698668"/>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Connecteur droit 135"/>
          <p:cNvCxnSpPr/>
          <p:nvPr userDrawn="1"/>
        </p:nvCxnSpPr>
        <p:spPr>
          <a:xfrm>
            <a:off x="3573767" y="4698668"/>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Rectangle 6"/>
          <p:cNvSpPr>
            <a:spLocks noChangeArrowheads="1"/>
          </p:cNvSpPr>
          <p:nvPr userDrawn="1"/>
        </p:nvSpPr>
        <p:spPr bwMode="auto">
          <a:xfrm>
            <a:off x="5136430" y="4774340"/>
            <a:ext cx="266735" cy="11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a:t>
            </a:fld>
            <a:endParaRPr lang="fr-FR" sz="300" b="0" noProof="1">
              <a:solidFill>
                <a:schemeClr val="tx1"/>
              </a:solidFill>
            </a:endParaRPr>
          </a:p>
        </p:txBody>
      </p:sp>
      <p:cxnSp>
        <p:nvCxnSpPr>
          <p:cNvPr id="176" name="Connecteur droit 175"/>
          <p:cNvCxnSpPr/>
          <p:nvPr userDrawn="1"/>
        </p:nvCxnSpPr>
        <p:spPr>
          <a:xfrm>
            <a:off x="5059874" y="4704420"/>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62" name="Picture 47" descr="Logo OR 2007-0927 O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348496" y="4720062"/>
            <a:ext cx="684000" cy="1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 Box 23"/>
          <p:cNvSpPr txBox="1">
            <a:spLocks noChangeArrowheads="1"/>
          </p:cNvSpPr>
          <p:nvPr userDrawn="1"/>
        </p:nvSpPr>
        <p:spPr bwMode="auto">
          <a:xfrm>
            <a:off x="3625749" y="4693861"/>
            <a:ext cx="1165313" cy="162018"/>
          </a:xfrm>
          <a:prstGeom prst="rect">
            <a:avLst/>
          </a:prstGeom>
          <a:noFill/>
          <a:ln>
            <a:noFill/>
          </a:ln>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tr-TR" sz="600" b="0" cap="all" baseline="0" dirty="0">
                <a:latin typeface="Arial" panose="020B0604020202020204" pitchFamily="34" charset="0"/>
                <a:cs typeface="Arial" panose="020B0604020202020204" pitchFamily="34" charset="0"/>
              </a:rPr>
              <a:t>RENAULT MÜLKİYETİ</a:t>
            </a:r>
            <a:endParaRPr lang="fr-FR" sz="600" b="0" cap="all" baseline="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36" r:id="rId1"/>
    <p:sldLayoutId id="2147483847" r:id="rId2"/>
    <p:sldLayoutId id="2147483840" r:id="rId3"/>
    <p:sldLayoutId id="2147483845" r:id="rId4"/>
    <p:sldLayoutId id="2147483848" r:id="rId5"/>
    <p:sldLayoutId id="2147483846" r:id="rId6"/>
    <p:sldLayoutId id="2147483830" r:id="rId7"/>
  </p:sldLayoutIdLst>
  <p:hf hdr="0" ftr="0" dt="0"/>
  <p:txStyles>
    <p:titleStyle>
      <a:lvl1pPr algn="l" rtl="0" eaLnBrk="0" fontAlgn="base" hangingPunct="0">
        <a:spcBef>
          <a:spcPct val="0"/>
        </a:spcBef>
        <a:spcAft>
          <a:spcPct val="0"/>
        </a:spcAft>
        <a:defRPr sz="1350" b="1">
          <a:solidFill>
            <a:schemeClr val="tx1"/>
          </a:solidFill>
          <a:latin typeface="+mj-lt"/>
          <a:ea typeface="+mj-ea"/>
          <a:cs typeface="+mj-cs"/>
        </a:defRPr>
      </a:lvl1pPr>
      <a:lvl2pPr algn="l" rtl="0" eaLnBrk="0" fontAlgn="base" hangingPunct="0">
        <a:spcBef>
          <a:spcPct val="0"/>
        </a:spcBef>
        <a:spcAft>
          <a:spcPct val="0"/>
        </a:spcAft>
        <a:defRPr sz="1350" b="1">
          <a:solidFill>
            <a:schemeClr val="tx1"/>
          </a:solidFill>
          <a:latin typeface="Arial Narrow" pitchFamily="34" charset="0"/>
          <a:ea typeface="MS PGothic" pitchFamily="34" charset="-128"/>
        </a:defRPr>
      </a:lvl2pPr>
      <a:lvl3pPr algn="l" rtl="0" eaLnBrk="0" fontAlgn="base" hangingPunct="0">
        <a:spcBef>
          <a:spcPct val="0"/>
        </a:spcBef>
        <a:spcAft>
          <a:spcPct val="0"/>
        </a:spcAft>
        <a:defRPr sz="1350" b="1">
          <a:solidFill>
            <a:schemeClr val="tx1"/>
          </a:solidFill>
          <a:latin typeface="Arial Narrow" pitchFamily="34" charset="0"/>
          <a:ea typeface="MS PGothic" pitchFamily="34" charset="-128"/>
        </a:defRPr>
      </a:lvl3pPr>
      <a:lvl4pPr algn="l" rtl="0" eaLnBrk="0" fontAlgn="base" hangingPunct="0">
        <a:spcBef>
          <a:spcPct val="0"/>
        </a:spcBef>
        <a:spcAft>
          <a:spcPct val="0"/>
        </a:spcAft>
        <a:defRPr sz="1350" b="1">
          <a:solidFill>
            <a:schemeClr val="tx1"/>
          </a:solidFill>
          <a:latin typeface="Arial Narrow" pitchFamily="34" charset="0"/>
          <a:ea typeface="MS PGothic" pitchFamily="34" charset="-128"/>
        </a:defRPr>
      </a:lvl4pPr>
      <a:lvl5pPr algn="l" rtl="0" eaLnBrk="0" fontAlgn="base" hangingPunct="0">
        <a:spcBef>
          <a:spcPct val="0"/>
        </a:spcBef>
        <a:spcAft>
          <a:spcPct val="0"/>
        </a:spcAft>
        <a:defRPr sz="1350" b="1">
          <a:solidFill>
            <a:schemeClr val="tx1"/>
          </a:solidFill>
          <a:latin typeface="Arial Narrow" pitchFamily="34" charset="0"/>
          <a:ea typeface="MS PGothic" pitchFamily="34" charset="-128"/>
        </a:defRPr>
      </a:lvl5pPr>
      <a:lvl6pPr marL="257175" algn="l" rtl="0" eaLnBrk="1" fontAlgn="base" hangingPunct="1">
        <a:spcBef>
          <a:spcPct val="0"/>
        </a:spcBef>
        <a:spcAft>
          <a:spcPct val="0"/>
        </a:spcAft>
        <a:defRPr sz="1350" b="1">
          <a:solidFill>
            <a:schemeClr val="tx1"/>
          </a:solidFill>
          <a:latin typeface="Arial Narrow" pitchFamily="34" charset="0"/>
          <a:ea typeface="MS PGothic" pitchFamily="34" charset="-128"/>
        </a:defRPr>
      </a:lvl6pPr>
      <a:lvl7pPr marL="514350" algn="l" rtl="0" eaLnBrk="1" fontAlgn="base" hangingPunct="1">
        <a:spcBef>
          <a:spcPct val="0"/>
        </a:spcBef>
        <a:spcAft>
          <a:spcPct val="0"/>
        </a:spcAft>
        <a:defRPr sz="1350" b="1">
          <a:solidFill>
            <a:schemeClr val="tx1"/>
          </a:solidFill>
          <a:latin typeface="Arial Narrow" pitchFamily="34" charset="0"/>
          <a:ea typeface="MS PGothic" pitchFamily="34" charset="-128"/>
        </a:defRPr>
      </a:lvl7pPr>
      <a:lvl8pPr marL="771525" algn="l" rtl="0" eaLnBrk="1" fontAlgn="base" hangingPunct="1">
        <a:spcBef>
          <a:spcPct val="0"/>
        </a:spcBef>
        <a:spcAft>
          <a:spcPct val="0"/>
        </a:spcAft>
        <a:defRPr sz="1350" b="1">
          <a:solidFill>
            <a:schemeClr val="tx1"/>
          </a:solidFill>
          <a:latin typeface="Arial Narrow" pitchFamily="34" charset="0"/>
          <a:ea typeface="MS PGothic" pitchFamily="34" charset="-128"/>
        </a:defRPr>
      </a:lvl8pPr>
      <a:lvl9pPr marL="1028700" algn="l" rtl="0" eaLnBrk="1" fontAlgn="base" hangingPunct="1">
        <a:spcBef>
          <a:spcPct val="0"/>
        </a:spcBef>
        <a:spcAft>
          <a:spcPct val="0"/>
        </a:spcAft>
        <a:defRPr sz="1350" b="1">
          <a:solidFill>
            <a:schemeClr val="tx1"/>
          </a:solidFill>
          <a:latin typeface="Arial Narrow" pitchFamily="34" charset="0"/>
          <a:ea typeface="MS PGothic" pitchFamily="34" charset="-128"/>
        </a:defRPr>
      </a:lvl9pPr>
    </p:titleStyle>
    <p:bodyStyle>
      <a:lvl1pPr marL="192881" indent="-192881" algn="l" rtl="0" eaLnBrk="0" fontAlgn="base" hangingPunct="0">
        <a:spcBef>
          <a:spcPct val="35000"/>
        </a:spcBef>
        <a:spcAft>
          <a:spcPct val="0"/>
        </a:spcAft>
        <a:buClr>
          <a:srgbClr val="F7B100"/>
        </a:buClr>
        <a:buFont typeface="Wingdings" pitchFamily="2" charset="2"/>
        <a:buChar char="§"/>
        <a:defRPr sz="1125" b="1">
          <a:solidFill>
            <a:schemeClr val="tx1"/>
          </a:solidFill>
          <a:latin typeface="+mn-lt"/>
          <a:ea typeface="+mn-ea"/>
          <a:cs typeface="+mn-cs"/>
        </a:defRPr>
      </a:lvl1pPr>
      <a:lvl2pPr marL="417910" indent="-160735" algn="l" rtl="0" eaLnBrk="0" fontAlgn="base" hangingPunct="0">
        <a:spcBef>
          <a:spcPct val="30000"/>
        </a:spcBef>
        <a:spcAft>
          <a:spcPct val="0"/>
        </a:spcAft>
        <a:buClr>
          <a:srgbClr val="F7B100"/>
        </a:buClr>
        <a:buFont typeface="Wingdings" pitchFamily="2" charset="2"/>
        <a:buChar char="§"/>
        <a:defRPr sz="900">
          <a:solidFill>
            <a:schemeClr val="tx1"/>
          </a:solidFill>
          <a:latin typeface="+mn-lt"/>
          <a:ea typeface="+mn-ea"/>
        </a:defRPr>
      </a:lvl2pPr>
      <a:lvl3pPr marL="642938" indent="-128588" algn="l" rtl="0" eaLnBrk="0" fontAlgn="base" hangingPunct="0">
        <a:spcBef>
          <a:spcPct val="35000"/>
        </a:spcBef>
        <a:spcAft>
          <a:spcPct val="0"/>
        </a:spcAft>
        <a:buFont typeface="Wingdings" pitchFamily="2" charset="2"/>
        <a:buChar char="§"/>
        <a:defRPr sz="825">
          <a:solidFill>
            <a:schemeClr val="tx1"/>
          </a:solidFill>
          <a:latin typeface="+mn-lt"/>
          <a:ea typeface="+mn-ea"/>
        </a:defRPr>
      </a:lvl3pPr>
      <a:lvl4pPr marL="900113" indent="-128588" algn="l" rtl="0" eaLnBrk="0" fontAlgn="base" hangingPunct="0">
        <a:spcBef>
          <a:spcPct val="40000"/>
        </a:spcBef>
        <a:spcAft>
          <a:spcPct val="0"/>
        </a:spcAft>
        <a:buFont typeface="Wingdings" pitchFamily="2" charset="2"/>
        <a:buChar char="§"/>
        <a:defRPr sz="600">
          <a:solidFill>
            <a:schemeClr val="tx1"/>
          </a:solidFill>
          <a:latin typeface="+mn-lt"/>
          <a:ea typeface="+mn-ea"/>
        </a:defRPr>
      </a:lvl4pPr>
      <a:lvl5pPr marL="1157288" indent="-128588" algn="l" rtl="0" eaLnBrk="0" fontAlgn="base" hangingPunct="0">
        <a:spcBef>
          <a:spcPct val="20000"/>
        </a:spcBef>
        <a:spcAft>
          <a:spcPct val="0"/>
        </a:spcAft>
        <a:buChar char="»"/>
        <a:defRPr sz="600">
          <a:solidFill>
            <a:schemeClr val="tx1"/>
          </a:solidFill>
          <a:latin typeface="+mn-lt"/>
          <a:ea typeface="+mn-ea"/>
        </a:defRPr>
      </a:lvl5pPr>
      <a:lvl6pPr marL="1414463" indent="-128588" algn="l" rtl="0" eaLnBrk="1" fontAlgn="base" hangingPunct="1">
        <a:spcBef>
          <a:spcPct val="20000"/>
        </a:spcBef>
        <a:spcAft>
          <a:spcPct val="0"/>
        </a:spcAft>
        <a:buChar char="»"/>
        <a:defRPr sz="600">
          <a:solidFill>
            <a:schemeClr val="tx1"/>
          </a:solidFill>
          <a:latin typeface="+mn-lt"/>
          <a:ea typeface="+mn-ea"/>
        </a:defRPr>
      </a:lvl6pPr>
      <a:lvl7pPr marL="1671638" indent="-128588" algn="l" rtl="0" eaLnBrk="1" fontAlgn="base" hangingPunct="1">
        <a:spcBef>
          <a:spcPct val="20000"/>
        </a:spcBef>
        <a:spcAft>
          <a:spcPct val="0"/>
        </a:spcAft>
        <a:buChar char="»"/>
        <a:defRPr sz="600">
          <a:solidFill>
            <a:schemeClr val="tx1"/>
          </a:solidFill>
          <a:latin typeface="+mn-lt"/>
          <a:ea typeface="+mn-ea"/>
        </a:defRPr>
      </a:lvl7pPr>
      <a:lvl8pPr marL="1928813" indent="-128588" algn="l" rtl="0" eaLnBrk="1" fontAlgn="base" hangingPunct="1">
        <a:spcBef>
          <a:spcPct val="20000"/>
        </a:spcBef>
        <a:spcAft>
          <a:spcPct val="0"/>
        </a:spcAft>
        <a:buChar char="»"/>
        <a:defRPr sz="600">
          <a:solidFill>
            <a:schemeClr val="tx1"/>
          </a:solidFill>
          <a:latin typeface="+mn-lt"/>
          <a:ea typeface="+mn-ea"/>
        </a:defRPr>
      </a:lvl8pPr>
      <a:lvl9pPr marL="2185988" indent="-128588" algn="l" rtl="0" eaLnBrk="1" fontAlgn="base" hangingPunct="1">
        <a:spcBef>
          <a:spcPct val="20000"/>
        </a:spcBef>
        <a:spcAft>
          <a:spcPct val="0"/>
        </a:spcAft>
        <a:buChar char="»"/>
        <a:defRPr sz="600">
          <a:solidFill>
            <a:schemeClr val="tx1"/>
          </a:solidFill>
          <a:latin typeface="+mn-lt"/>
          <a:ea typeface="+mn-ea"/>
        </a:defRPr>
      </a:lvl9pPr>
    </p:bodyStyle>
    <p:otherStyle>
      <a:defPPr>
        <a:defRPr lang="fr-FR"/>
      </a:defPPr>
      <a:lvl1pPr marL="0" algn="l" defTabSz="514350" rtl="0" eaLnBrk="1" latinLnBrk="0" hangingPunct="1">
        <a:defRPr sz="1050" kern="1200">
          <a:solidFill>
            <a:schemeClr val="tx1"/>
          </a:solidFill>
          <a:latin typeface="+mn-lt"/>
          <a:ea typeface="+mn-ea"/>
          <a:cs typeface="+mn-cs"/>
        </a:defRPr>
      </a:lvl1pPr>
      <a:lvl2pPr marL="257175" algn="l" defTabSz="514350" rtl="0" eaLnBrk="1" latinLnBrk="0" hangingPunct="1">
        <a:defRPr sz="1050" kern="1200">
          <a:solidFill>
            <a:schemeClr val="tx1"/>
          </a:solidFill>
          <a:latin typeface="+mn-lt"/>
          <a:ea typeface="+mn-ea"/>
          <a:cs typeface="+mn-cs"/>
        </a:defRPr>
      </a:lvl2pPr>
      <a:lvl3pPr marL="514350" algn="l" defTabSz="514350" rtl="0" eaLnBrk="1" latinLnBrk="0" hangingPunct="1">
        <a:defRPr sz="1050" kern="1200">
          <a:solidFill>
            <a:schemeClr val="tx1"/>
          </a:solidFill>
          <a:latin typeface="+mn-lt"/>
          <a:ea typeface="+mn-ea"/>
          <a:cs typeface="+mn-cs"/>
        </a:defRPr>
      </a:lvl3pPr>
      <a:lvl4pPr marL="771525" algn="l" defTabSz="514350" rtl="0" eaLnBrk="1" latinLnBrk="0" hangingPunct="1">
        <a:defRPr sz="1050" kern="1200">
          <a:solidFill>
            <a:schemeClr val="tx1"/>
          </a:solidFill>
          <a:latin typeface="+mn-lt"/>
          <a:ea typeface="+mn-ea"/>
          <a:cs typeface="+mn-cs"/>
        </a:defRPr>
      </a:lvl4pPr>
      <a:lvl5pPr marL="1028700" algn="l" defTabSz="514350" rtl="0" eaLnBrk="1" latinLnBrk="0" hangingPunct="1">
        <a:defRPr sz="1050" kern="1200">
          <a:solidFill>
            <a:schemeClr val="tx1"/>
          </a:solidFill>
          <a:latin typeface="+mn-lt"/>
          <a:ea typeface="+mn-ea"/>
          <a:cs typeface="+mn-cs"/>
        </a:defRPr>
      </a:lvl5pPr>
      <a:lvl6pPr marL="1285875" algn="l" defTabSz="514350" rtl="0" eaLnBrk="1" latinLnBrk="0" hangingPunct="1">
        <a:defRPr sz="1050" kern="1200">
          <a:solidFill>
            <a:schemeClr val="tx1"/>
          </a:solidFill>
          <a:latin typeface="+mn-lt"/>
          <a:ea typeface="+mn-ea"/>
          <a:cs typeface="+mn-cs"/>
        </a:defRPr>
      </a:lvl6pPr>
      <a:lvl7pPr marL="1543050" algn="l" defTabSz="514350" rtl="0" eaLnBrk="1" latinLnBrk="0" hangingPunct="1">
        <a:defRPr sz="1050" kern="1200">
          <a:solidFill>
            <a:schemeClr val="tx1"/>
          </a:solidFill>
          <a:latin typeface="+mn-lt"/>
          <a:ea typeface="+mn-ea"/>
          <a:cs typeface="+mn-cs"/>
        </a:defRPr>
      </a:lvl7pPr>
      <a:lvl8pPr marL="1800225" algn="l" defTabSz="514350" rtl="0" eaLnBrk="1" latinLnBrk="0" hangingPunct="1">
        <a:defRPr sz="1050" kern="1200">
          <a:solidFill>
            <a:schemeClr val="tx1"/>
          </a:solidFill>
          <a:latin typeface="+mn-lt"/>
          <a:ea typeface="+mn-ea"/>
          <a:cs typeface="+mn-cs"/>
        </a:defRPr>
      </a:lvl8pPr>
      <a:lvl9pPr marL="2057400" algn="l" defTabSz="51435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09" userDrawn="1">
          <p15:clr>
            <a:srgbClr val="F26B43"/>
          </p15:clr>
        </p15:guide>
        <p15:guide id="2" pos="3977" userDrawn="1">
          <p15:clr>
            <a:srgbClr val="F26B43"/>
          </p15:clr>
        </p15:guide>
        <p15:guide id="3" pos="4205" userDrawn="1">
          <p15:clr>
            <a:srgbClr val="F26B43"/>
          </p15:clr>
        </p15:guide>
        <p15:guide id="5" orient="horz" pos="114" userDrawn="1">
          <p15:clr>
            <a:srgbClr val="F26B43"/>
          </p15:clr>
        </p15:guide>
        <p15:guide id="6" orient="horz" pos="228" userDrawn="1">
          <p15:clr>
            <a:srgbClr val="F26B43"/>
          </p15:clr>
        </p15:guide>
        <p15:guide id="7" orient="horz" pos="3125" userDrawn="1">
          <p15:clr>
            <a:srgbClr val="F26B43"/>
          </p15:clr>
        </p15:guide>
        <p15:guide id="8" pos="2189" userDrawn="1">
          <p15:clr>
            <a:srgbClr val="F26B43"/>
          </p15:clr>
        </p15:guide>
        <p15:guide id="9" pos="2129" userDrawn="1">
          <p15:clr>
            <a:srgbClr val="F26B43"/>
          </p15:clr>
        </p15:guide>
        <p15:guide id="10" pos="114" userDrawn="1">
          <p15:clr>
            <a:srgbClr val="F26B43"/>
          </p15:clr>
        </p15:guide>
        <p15:guide id="11" pos="341" userDrawn="1">
          <p15:clr>
            <a:srgbClr val="F26B43"/>
          </p15:clr>
        </p15:guide>
        <p15:guide id="12" pos="1094" userDrawn="1">
          <p15:clr>
            <a:srgbClr val="F26B43"/>
          </p15:clr>
        </p15:guide>
        <p15:guide id="13" pos="1151" userDrawn="1">
          <p15:clr>
            <a:srgbClr val="F26B43"/>
          </p15:clr>
        </p15:guide>
        <p15:guide id="14" pos="3167" userDrawn="1">
          <p15:clr>
            <a:srgbClr val="F26B43"/>
          </p15:clr>
        </p15:guide>
        <p15:guide id="15" pos="3226" userDrawn="1">
          <p15:clr>
            <a:srgbClr val="F26B43"/>
          </p15:clr>
        </p15:guide>
        <p15:guide id="16" orient="horz" pos="342" userDrawn="1">
          <p15:clr>
            <a:srgbClr val="F26B43"/>
          </p15:clr>
        </p15:guide>
        <p15:guide id="18" orient="horz" pos="456" userDrawn="1">
          <p15:clr>
            <a:srgbClr val="F26B43"/>
          </p15:clr>
        </p15:guide>
        <p15:guide id="19" orient="horz" pos="569" userDrawn="1">
          <p15:clr>
            <a:srgbClr val="F26B43"/>
          </p15:clr>
        </p15:guide>
        <p15:guide id="20" pos="1439" userDrawn="1">
          <p15:clr>
            <a:srgbClr val="F26B43"/>
          </p15:clr>
        </p15:guide>
        <p15:guide id="21" pos="1497" userDrawn="1">
          <p15:clr>
            <a:srgbClr val="F26B43"/>
          </p15:clr>
        </p15:guide>
        <p15:guide id="22" pos="2822" userDrawn="1">
          <p15:clr>
            <a:srgbClr val="F26B43"/>
          </p15:clr>
        </p15:guide>
        <p15:guide id="23" pos="2877" userDrawn="1">
          <p15:clr>
            <a:srgbClr val="F26B43"/>
          </p15:clr>
        </p15:guide>
        <p15:guide id="24" orient="horz" pos="1650" userDrawn="1">
          <p15:clr>
            <a:srgbClr val="F26B43"/>
          </p15:clr>
        </p15:guide>
        <p15:guide id="25" orient="horz" pos="2786" userDrawn="1">
          <p15:clr>
            <a:srgbClr val="F26B43"/>
          </p15:clr>
        </p15:guide>
        <p15:guide id="26" orient="horz" pos="306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1006679" y="2231472"/>
            <a:ext cx="4764946" cy="523220"/>
          </a:xfrm>
          <a:prstGeom prst="rect">
            <a:avLst/>
          </a:prstGeom>
          <a:noFill/>
        </p:spPr>
        <p:txBody>
          <a:bodyPr wrap="square" rtlCol="0">
            <a:spAutoFit/>
          </a:bodyPr>
          <a:lstStyle/>
          <a:p>
            <a:r>
              <a:rPr lang="tr-TR" sz="2800" dirty="0"/>
              <a:t>Teşekkür ederiz…</a:t>
            </a:r>
          </a:p>
        </p:txBody>
      </p:sp>
    </p:spTree>
  </p:cSld>
  <p:clrMap bg1="lt1" tx1="dk1" bg2="lt2" tx2="dk2" accent1="accent1" accent2="accent2" accent3="accent3" accent4="accent4" accent5="accent5" accent6="accent6" hlink="hlink" folHlink="folHlink"/>
  <p:sldLayoutIdLst>
    <p:sldLayoutId id="2147483833" r:id="rId1"/>
    <p:sldLayoutId id="2147483849" r:id="rId2"/>
  </p:sldLayoutIdLst>
  <p:txStyles>
    <p:titleStyle>
      <a:lvl1pPr algn="ctr" rtl="0" eaLnBrk="0" fontAlgn="base" hangingPunct="0">
        <a:spcBef>
          <a:spcPct val="0"/>
        </a:spcBef>
        <a:spcAft>
          <a:spcPct val="0"/>
        </a:spcAft>
        <a:defRPr sz="2475" kern="1200">
          <a:solidFill>
            <a:schemeClr val="tx1"/>
          </a:solidFill>
          <a:latin typeface="+mj-lt"/>
          <a:ea typeface="+mj-ea"/>
          <a:cs typeface="+mj-cs"/>
        </a:defRPr>
      </a:lvl1pPr>
      <a:lvl2pPr algn="ctr" rtl="0" eaLnBrk="0" fontAlgn="base" hangingPunct="0">
        <a:spcBef>
          <a:spcPct val="0"/>
        </a:spcBef>
        <a:spcAft>
          <a:spcPct val="0"/>
        </a:spcAft>
        <a:defRPr sz="2475">
          <a:solidFill>
            <a:schemeClr val="tx1"/>
          </a:solidFill>
          <a:latin typeface="Calibri" pitchFamily="34" charset="0"/>
        </a:defRPr>
      </a:lvl2pPr>
      <a:lvl3pPr algn="ctr" rtl="0" eaLnBrk="0" fontAlgn="base" hangingPunct="0">
        <a:spcBef>
          <a:spcPct val="0"/>
        </a:spcBef>
        <a:spcAft>
          <a:spcPct val="0"/>
        </a:spcAft>
        <a:defRPr sz="2475">
          <a:solidFill>
            <a:schemeClr val="tx1"/>
          </a:solidFill>
          <a:latin typeface="Calibri" pitchFamily="34" charset="0"/>
        </a:defRPr>
      </a:lvl3pPr>
      <a:lvl4pPr algn="ctr" rtl="0" eaLnBrk="0" fontAlgn="base" hangingPunct="0">
        <a:spcBef>
          <a:spcPct val="0"/>
        </a:spcBef>
        <a:spcAft>
          <a:spcPct val="0"/>
        </a:spcAft>
        <a:defRPr sz="2475">
          <a:solidFill>
            <a:schemeClr val="tx1"/>
          </a:solidFill>
          <a:latin typeface="Calibri" pitchFamily="34" charset="0"/>
        </a:defRPr>
      </a:lvl4pPr>
      <a:lvl5pPr algn="ctr" rtl="0" eaLnBrk="0" fontAlgn="base" hangingPunct="0">
        <a:spcBef>
          <a:spcPct val="0"/>
        </a:spcBef>
        <a:spcAft>
          <a:spcPct val="0"/>
        </a:spcAft>
        <a:defRPr sz="2475">
          <a:solidFill>
            <a:schemeClr val="tx1"/>
          </a:solidFill>
          <a:latin typeface="Calibri" pitchFamily="34" charset="0"/>
        </a:defRPr>
      </a:lvl5pPr>
      <a:lvl6pPr marL="257175" algn="ctr" rtl="0" fontAlgn="base">
        <a:spcBef>
          <a:spcPct val="0"/>
        </a:spcBef>
        <a:spcAft>
          <a:spcPct val="0"/>
        </a:spcAft>
        <a:defRPr sz="2475">
          <a:solidFill>
            <a:schemeClr val="tx1"/>
          </a:solidFill>
          <a:latin typeface="Calibri" pitchFamily="34" charset="0"/>
        </a:defRPr>
      </a:lvl6pPr>
      <a:lvl7pPr marL="514350" algn="ctr" rtl="0" fontAlgn="base">
        <a:spcBef>
          <a:spcPct val="0"/>
        </a:spcBef>
        <a:spcAft>
          <a:spcPct val="0"/>
        </a:spcAft>
        <a:defRPr sz="2475">
          <a:solidFill>
            <a:schemeClr val="tx1"/>
          </a:solidFill>
          <a:latin typeface="Calibri" pitchFamily="34" charset="0"/>
        </a:defRPr>
      </a:lvl7pPr>
      <a:lvl8pPr marL="771525" algn="ctr" rtl="0" fontAlgn="base">
        <a:spcBef>
          <a:spcPct val="0"/>
        </a:spcBef>
        <a:spcAft>
          <a:spcPct val="0"/>
        </a:spcAft>
        <a:defRPr sz="2475">
          <a:solidFill>
            <a:schemeClr val="tx1"/>
          </a:solidFill>
          <a:latin typeface="Calibri" pitchFamily="34" charset="0"/>
        </a:defRPr>
      </a:lvl8pPr>
      <a:lvl9pPr marL="1028700" algn="ctr" rtl="0" fontAlgn="base">
        <a:spcBef>
          <a:spcPct val="0"/>
        </a:spcBef>
        <a:spcAft>
          <a:spcPct val="0"/>
        </a:spcAft>
        <a:defRPr sz="2475">
          <a:solidFill>
            <a:schemeClr val="tx1"/>
          </a:solidFill>
          <a:latin typeface="Calibri" pitchFamily="34" charset="0"/>
        </a:defRPr>
      </a:lvl9pPr>
    </p:titleStyle>
    <p:bodyStyle>
      <a:lvl1pPr marL="192881" indent="-192881"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1pPr>
      <a:lvl2pPr marL="417910" indent="-160735" algn="l" rtl="0" eaLnBrk="0" fontAlgn="base" hangingPunct="0">
        <a:spcBef>
          <a:spcPct val="20000"/>
        </a:spcBef>
        <a:spcAft>
          <a:spcPct val="0"/>
        </a:spcAft>
        <a:buFont typeface="Arial" charset="0"/>
        <a:buChar char="–"/>
        <a:defRPr sz="1575" kern="1200">
          <a:solidFill>
            <a:schemeClr val="tx1"/>
          </a:solidFill>
          <a:latin typeface="+mn-lt"/>
          <a:ea typeface="+mn-ea"/>
          <a:cs typeface="+mn-cs"/>
        </a:defRPr>
      </a:lvl2pPr>
      <a:lvl3pPr marL="642938" indent="-128588" algn="l" rtl="0" eaLnBrk="0" fontAlgn="base" hangingPunct="0">
        <a:spcBef>
          <a:spcPct val="20000"/>
        </a:spcBef>
        <a:spcAft>
          <a:spcPct val="0"/>
        </a:spcAft>
        <a:buFont typeface="Arial" charset="0"/>
        <a:buChar char="•"/>
        <a:defRPr sz="1350" kern="1200">
          <a:solidFill>
            <a:schemeClr val="tx1"/>
          </a:solidFill>
          <a:latin typeface="+mn-lt"/>
          <a:ea typeface="+mn-ea"/>
          <a:cs typeface="+mn-cs"/>
        </a:defRPr>
      </a:lvl3pPr>
      <a:lvl4pPr marL="900113" indent="-128588" algn="l" rtl="0" eaLnBrk="0" fontAlgn="base" hangingPunct="0">
        <a:spcBef>
          <a:spcPct val="20000"/>
        </a:spcBef>
        <a:spcAft>
          <a:spcPct val="0"/>
        </a:spcAft>
        <a:buFont typeface="Arial" charset="0"/>
        <a:buChar char="–"/>
        <a:defRPr sz="1125" kern="1200">
          <a:solidFill>
            <a:schemeClr val="tx1"/>
          </a:solidFill>
          <a:latin typeface="+mn-lt"/>
          <a:ea typeface="+mn-ea"/>
          <a:cs typeface="+mn-cs"/>
        </a:defRPr>
      </a:lvl4pPr>
      <a:lvl5pPr marL="1157288" indent="-128588" algn="l" rtl="0" eaLnBrk="0" fontAlgn="base" hangingPunct="0">
        <a:spcBef>
          <a:spcPct val="20000"/>
        </a:spcBef>
        <a:spcAft>
          <a:spcPct val="0"/>
        </a:spcAft>
        <a:buFont typeface="Arial"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fr-FR"/>
      </a:defPPr>
      <a:lvl1pPr marL="0" algn="l" defTabSz="514350" rtl="0" eaLnBrk="1" latinLnBrk="0" hangingPunct="1">
        <a:defRPr sz="1050" kern="1200">
          <a:solidFill>
            <a:schemeClr val="tx1"/>
          </a:solidFill>
          <a:latin typeface="+mn-lt"/>
          <a:ea typeface="+mn-ea"/>
          <a:cs typeface="+mn-cs"/>
        </a:defRPr>
      </a:lvl1pPr>
      <a:lvl2pPr marL="257175" algn="l" defTabSz="514350" rtl="0" eaLnBrk="1" latinLnBrk="0" hangingPunct="1">
        <a:defRPr sz="1050" kern="1200">
          <a:solidFill>
            <a:schemeClr val="tx1"/>
          </a:solidFill>
          <a:latin typeface="+mn-lt"/>
          <a:ea typeface="+mn-ea"/>
          <a:cs typeface="+mn-cs"/>
        </a:defRPr>
      </a:lvl2pPr>
      <a:lvl3pPr marL="514350" algn="l" defTabSz="514350" rtl="0" eaLnBrk="1" latinLnBrk="0" hangingPunct="1">
        <a:defRPr sz="1050" kern="1200">
          <a:solidFill>
            <a:schemeClr val="tx1"/>
          </a:solidFill>
          <a:latin typeface="+mn-lt"/>
          <a:ea typeface="+mn-ea"/>
          <a:cs typeface="+mn-cs"/>
        </a:defRPr>
      </a:lvl3pPr>
      <a:lvl4pPr marL="771525" algn="l" defTabSz="514350" rtl="0" eaLnBrk="1" latinLnBrk="0" hangingPunct="1">
        <a:defRPr sz="1050" kern="1200">
          <a:solidFill>
            <a:schemeClr val="tx1"/>
          </a:solidFill>
          <a:latin typeface="+mn-lt"/>
          <a:ea typeface="+mn-ea"/>
          <a:cs typeface="+mn-cs"/>
        </a:defRPr>
      </a:lvl4pPr>
      <a:lvl5pPr marL="1028700" algn="l" defTabSz="514350" rtl="0" eaLnBrk="1" latinLnBrk="0" hangingPunct="1">
        <a:defRPr sz="1050" kern="1200">
          <a:solidFill>
            <a:schemeClr val="tx1"/>
          </a:solidFill>
          <a:latin typeface="+mn-lt"/>
          <a:ea typeface="+mn-ea"/>
          <a:cs typeface="+mn-cs"/>
        </a:defRPr>
      </a:lvl5pPr>
      <a:lvl6pPr marL="1285875" algn="l" defTabSz="514350" rtl="0" eaLnBrk="1" latinLnBrk="0" hangingPunct="1">
        <a:defRPr sz="1050" kern="1200">
          <a:solidFill>
            <a:schemeClr val="tx1"/>
          </a:solidFill>
          <a:latin typeface="+mn-lt"/>
          <a:ea typeface="+mn-ea"/>
          <a:cs typeface="+mn-cs"/>
        </a:defRPr>
      </a:lvl6pPr>
      <a:lvl7pPr marL="1543050" algn="l" defTabSz="514350" rtl="0" eaLnBrk="1" latinLnBrk="0" hangingPunct="1">
        <a:defRPr sz="1050" kern="1200">
          <a:solidFill>
            <a:schemeClr val="tx1"/>
          </a:solidFill>
          <a:latin typeface="+mn-lt"/>
          <a:ea typeface="+mn-ea"/>
          <a:cs typeface="+mn-cs"/>
        </a:defRPr>
      </a:lvl7pPr>
      <a:lvl8pPr marL="1800225" algn="l" defTabSz="514350" rtl="0" eaLnBrk="1" latinLnBrk="0" hangingPunct="1">
        <a:defRPr sz="1050" kern="1200">
          <a:solidFill>
            <a:schemeClr val="tx1"/>
          </a:solidFill>
          <a:latin typeface="+mn-lt"/>
          <a:ea typeface="+mn-ea"/>
          <a:cs typeface="+mn-cs"/>
        </a:defRPr>
      </a:lvl8pPr>
      <a:lvl9pPr marL="2057400" algn="l" defTabSz="514350" rtl="0" eaLnBrk="1" latinLnBrk="0" hangingPunct="1">
        <a:defRPr sz="10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0" userDrawn="1">
          <p15:clr>
            <a:srgbClr val="F26B43"/>
          </p15:clr>
        </p15:guide>
        <p15:guide id="2"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21.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0.png"/><Relationship Id="rId5" Type="http://schemas.openxmlformats.org/officeDocument/2006/relationships/slideLayout" Target="../slideLayouts/slideLayout4.xml"/><Relationship Id="rId4" Type="http://schemas.openxmlformats.org/officeDocument/2006/relationships/video" Target="../media/media2.avi"/></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0.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6200" y="444137"/>
            <a:ext cx="6496050" cy="2305232"/>
          </a:xfrm>
          <a:prstGeom prst="rect">
            <a:avLst/>
          </a:prstGeom>
        </p:spPr>
        <p:txBody>
          <a:bodyPr/>
          <a:lstStyle/>
          <a:p>
            <a:pPr algn="ctr"/>
            <a:r>
              <a:rPr lang="fr-FR" dirty="0"/>
              <a:t>TAŞIT DİNAMİĞİ VERİLERİNİ KULLANARAK ARAÇLARDA OTOMATİK FAR YÜKSEKLİK AYARINI SAĞLAYAN GÖMÜLÜ BİR SİSTEM GELİŞTİRİLMESİ</a:t>
            </a:r>
            <a:br>
              <a:rPr lang="tr-TR" dirty="0"/>
            </a:br>
            <a:r>
              <a:rPr lang="tr-TR" dirty="0"/>
              <a:t>2018/2 Dönem</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461665"/>
          </a:xfrm>
          <a:prstGeom prst="rect">
            <a:avLst/>
          </a:prstGeom>
        </p:spPr>
        <p:txBody>
          <a:bodyPr wrap="square">
            <a:spAutoFit/>
          </a:bodyPr>
          <a:lstStyle/>
          <a:p>
            <a:pPr algn="just"/>
            <a:r>
              <a:rPr lang="tr-TR" b="0" dirty="0">
                <a:solidFill>
                  <a:schemeClr val="tx1"/>
                </a:solidFill>
              </a:rPr>
              <a:t>2.3. Gerçek zamanlı ağırlık merkezi yüksekliği değişiminin tespite yönelik tahmin edici (</a:t>
            </a:r>
            <a:r>
              <a:rPr lang="tr-TR" b="0" dirty="0" err="1">
                <a:solidFill>
                  <a:schemeClr val="tx1"/>
                </a:solidFill>
              </a:rPr>
              <a:t>Estimator</a:t>
            </a:r>
            <a:r>
              <a:rPr lang="tr-TR" b="0" dirty="0">
                <a:solidFill>
                  <a:schemeClr val="tx1"/>
                </a:solidFill>
              </a:rPr>
              <a:t>) algoritma geliştirilmesi.</a:t>
            </a:r>
          </a:p>
        </p:txBody>
      </p:sp>
      <p:sp>
        <p:nvSpPr>
          <p:cNvPr id="5" name="Rectangle 4"/>
          <p:cNvSpPr/>
          <p:nvPr/>
        </p:nvSpPr>
        <p:spPr>
          <a:xfrm>
            <a:off x="484085" y="2106824"/>
            <a:ext cx="2081352" cy="1762021"/>
          </a:xfrm>
          <a:prstGeom prst="rect">
            <a:avLst/>
          </a:prstGeom>
        </p:spPr>
        <p:txBody>
          <a:bodyPr wrap="square">
            <a:spAutoFit/>
          </a:bodyPr>
          <a:lstStyle/>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F_R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F_L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R_R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R_R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SteeringWheelAngle</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Vehiclespeed</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Yawrate</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LongitidunalaccelerationProc</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RearGearEngaged</a:t>
            </a:r>
            <a:endParaRPr lang="tr-TR" sz="700" dirty="0">
              <a:solidFill>
                <a:schemeClr val="tx1"/>
              </a:solidFill>
              <a:latin typeface="Arial" panose="020B0604020202020204" pitchFamily="34" charset="0"/>
              <a:ea typeface="Times New Roman" panose="02020603050405020304" pitchFamily="18" charset="0"/>
            </a:endParaRPr>
          </a:p>
          <a:p>
            <a:pPr marL="171450" lvl="0" indent="-171450">
              <a:buFont typeface="Arial" panose="020B0604020202020204" pitchFamily="34" charset="0"/>
              <a:buChar char="•"/>
            </a:pPr>
            <a:r>
              <a:rPr lang="tr-TR" sz="700" dirty="0" err="1">
                <a:solidFill>
                  <a:schemeClr val="tx1"/>
                </a:solidFill>
              </a:rPr>
              <a:t>ASRinregulation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ABSinregulation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AYCinregulation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TransversalAcceleration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EstimatedPowertrainwheeltorque</a:t>
            </a:r>
            <a:endParaRPr lang="en-US" sz="700" dirty="0">
              <a:solidFill>
                <a:schemeClr val="tx1"/>
              </a:solidFill>
            </a:endParaRPr>
          </a:p>
          <a:p>
            <a:pPr marL="342900" lvl="0" indent="-342900">
              <a:spcAft>
                <a:spcPts val="0"/>
              </a:spcAft>
              <a:buFont typeface="Symbol" panose="05050102010706020507" pitchFamily="18" charset="2"/>
              <a:buChar char=""/>
            </a:pPr>
            <a:endParaRPr lang="en-US" sz="1050" dirty="0">
              <a:solidFill>
                <a:schemeClr val="tx1"/>
              </a:solidFill>
              <a:effectLst/>
              <a:latin typeface="Times New Roman" panose="02020603050405020304" pitchFamily="18" charset="0"/>
              <a:ea typeface="Times New Roman" panose="02020603050405020304" pitchFamily="18" charset="0"/>
            </a:endParaRPr>
          </a:p>
        </p:txBody>
      </p:sp>
      <p:cxnSp>
        <p:nvCxnSpPr>
          <p:cNvPr id="7" name="Straight Arrow Connector 6"/>
          <p:cNvCxnSpPr>
            <a:endCxn id="22" idx="1"/>
          </p:cNvCxnSpPr>
          <p:nvPr/>
        </p:nvCxnSpPr>
        <p:spPr>
          <a:xfrm>
            <a:off x="2150234" y="2902470"/>
            <a:ext cx="84517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2" idx="3"/>
            <a:endCxn id="20" idx="1"/>
          </p:cNvCxnSpPr>
          <p:nvPr/>
        </p:nvCxnSpPr>
        <p:spPr>
          <a:xfrm>
            <a:off x="4024313" y="2902470"/>
            <a:ext cx="757027"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69783" y="1976718"/>
            <a:ext cx="1753019" cy="189212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81340" y="1936096"/>
            <a:ext cx="1753019" cy="19327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68689" y="2690539"/>
            <a:ext cx="914400" cy="383241"/>
          </a:xfrm>
          <a:prstGeom prst="rect">
            <a:avLst/>
          </a:prstGeom>
          <a:noFill/>
        </p:spPr>
        <p:txBody>
          <a:bodyPr wrap="none" lIns="0" tIns="0" rIns="0" bIns="0" rtlCol="0">
            <a:noAutofit/>
          </a:bodyPr>
          <a:lstStyle/>
          <a:p>
            <a:pPr marL="17145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Mass</a:t>
            </a:r>
            <a:endParaRPr lang="tr-TR" sz="700" dirty="0">
              <a:solidFill>
                <a:schemeClr val="tx1"/>
              </a:solidFill>
              <a:latin typeface="Arial" panose="020B0604020202020204" pitchFamily="34" charset="0"/>
              <a:ea typeface="Times New Roman" panose="02020603050405020304" pitchFamily="18" charset="0"/>
            </a:endParaRPr>
          </a:p>
          <a:p>
            <a:pPr marL="171450" indent="-171450">
              <a:spcAft>
                <a:spcPts val="0"/>
              </a:spcAft>
              <a:buFont typeface="Arial" panose="020B0604020202020204" pitchFamily="34" charset="0"/>
              <a:buChar char="•"/>
            </a:pPr>
            <a:r>
              <a:rPr lang="tr-TR" sz="700" dirty="0">
                <a:solidFill>
                  <a:schemeClr val="tx1"/>
                </a:solidFill>
                <a:latin typeface="Arial" panose="020B0604020202020204" pitchFamily="34" charset="0"/>
                <a:ea typeface="Times New Roman" panose="02020603050405020304" pitchFamily="18" charset="0"/>
              </a:rPr>
              <a:t>Road </a:t>
            </a:r>
            <a:r>
              <a:rPr lang="tr-TR" sz="700" dirty="0" err="1">
                <a:solidFill>
                  <a:schemeClr val="tx1"/>
                </a:solidFill>
                <a:latin typeface="Arial" panose="020B0604020202020204" pitchFamily="34" charset="0"/>
                <a:ea typeface="Times New Roman" panose="02020603050405020304" pitchFamily="18" charset="0"/>
              </a:rPr>
              <a:t>slope</a:t>
            </a:r>
            <a:endParaRPr lang="tr-TR" sz="700" dirty="0">
              <a:solidFill>
                <a:schemeClr val="tx1"/>
              </a:solidFill>
              <a:latin typeface="Arial" panose="020B0604020202020204" pitchFamily="34" charset="0"/>
              <a:ea typeface="Times New Roman" panose="02020603050405020304" pitchFamily="18" charset="0"/>
            </a:endParaRPr>
          </a:p>
          <a:p>
            <a:pPr marL="17145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Headlight</a:t>
            </a:r>
            <a:r>
              <a:rPr lang="tr-TR" sz="700" dirty="0">
                <a:solidFill>
                  <a:schemeClr val="tx1"/>
                </a:solidFill>
                <a:latin typeface="Arial" panose="020B0604020202020204" pitchFamily="34" charset="0"/>
                <a:ea typeface="Times New Roman" panose="02020603050405020304" pitchFamily="18" charset="0"/>
              </a:rPr>
              <a:t> </a:t>
            </a:r>
            <a:r>
              <a:rPr lang="tr-TR" sz="700" dirty="0" err="1">
                <a:solidFill>
                  <a:schemeClr val="tx1"/>
                </a:solidFill>
                <a:latin typeface="Arial" panose="020B0604020202020204" pitchFamily="34" charset="0"/>
                <a:ea typeface="Times New Roman" panose="02020603050405020304" pitchFamily="18" charset="0"/>
              </a:rPr>
              <a:t>position</a:t>
            </a:r>
            <a:endParaRPr lang="en-US" sz="700" dirty="0" err="1">
              <a:solidFill>
                <a:schemeClr val="tx1"/>
              </a:solidFill>
              <a:latin typeface="Arial" panose="020B0604020202020204" pitchFamily="34" charset="0"/>
              <a:ea typeface="Times New Roman" panose="02020603050405020304" pitchFamily="18" charset="0"/>
            </a:endParaRPr>
          </a:p>
        </p:txBody>
      </p:sp>
      <p:sp>
        <p:nvSpPr>
          <p:cNvPr id="21" name="TextBox 20"/>
          <p:cNvSpPr txBox="1"/>
          <p:nvPr/>
        </p:nvSpPr>
        <p:spPr>
          <a:xfrm>
            <a:off x="457200" y="4168588"/>
            <a:ext cx="5089712" cy="914400"/>
          </a:xfrm>
          <a:prstGeom prst="rect">
            <a:avLst/>
          </a:prstGeom>
          <a:noFill/>
        </p:spPr>
        <p:txBody>
          <a:bodyPr wrap="none" lIns="0" tIns="0" rIns="0" bIns="0" rtlCol="0">
            <a:noAutofit/>
          </a:bodyPr>
          <a:lstStyle/>
          <a:p>
            <a:r>
              <a:rPr lang="tr-TR" sz="700" b="0" dirty="0">
                <a:solidFill>
                  <a:schemeClr val="tx1"/>
                </a:solidFill>
              </a:rPr>
              <a:t>Far Yüksekliği: Taşıt üzerindeki yük ve yükün konumuna bağlı olarak süspansiyonlardaki deplasman yolu ile hesaplanabilecektir. </a:t>
            </a:r>
            <a:endParaRPr lang="en-US" sz="700" b="0" dirty="0" err="1">
              <a:solidFill>
                <a:schemeClr val="tx1"/>
              </a:solidFill>
            </a:endParaRPr>
          </a:p>
        </p:txBody>
      </p:sp>
      <p:sp>
        <p:nvSpPr>
          <p:cNvPr id="22" name="Rectangle 21"/>
          <p:cNvSpPr/>
          <p:nvPr/>
        </p:nvSpPr>
        <p:spPr>
          <a:xfrm>
            <a:off x="2995404" y="2283618"/>
            <a:ext cx="1028909" cy="12377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52659" y="2787230"/>
            <a:ext cx="914400" cy="271102"/>
          </a:xfrm>
          <a:prstGeom prst="rect">
            <a:avLst/>
          </a:prstGeom>
          <a:noFill/>
        </p:spPr>
        <p:txBody>
          <a:bodyPr wrap="none" lIns="0" tIns="0" rIns="0" bIns="0" rtlCol="0">
            <a:noAutofit/>
          </a:bodyPr>
          <a:lstStyle/>
          <a:p>
            <a:r>
              <a:rPr lang="tr-TR" sz="1050" b="0" dirty="0">
                <a:solidFill>
                  <a:schemeClr val="tx1"/>
                </a:solidFill>
              </a:rPr>
              <a:t>Dinamik Model</a:t>
            </a:r>
            <a:endParaRPr lang="en-US" sz="1050" b="0" dirty="0" err="1">
              <a:solidFill>
                <a:schemeClr val="tx1"/>
              </a:solidFill>
            </a:endParaRPr>
          </a:p>
        </p:txBody>
      </p:sp>
      <p:grpSp>
        <p:nvGrpSpPr>
          <p:cNvPr id="23" name="Group 22"/>
          <p:cNvGrpSpPr/>
          <p:nvPr/>
        </p:nvGrpSpPr>
        <p:grpSpPr>
          <a:xfrm>
            <a:off x="1092921" y="109361"/>
            <a:ext cx="4564929" cy="486966"/>
            <a:chOff x="1092921" y="109361"/>
            <a:chExt cx="4564929" cy="486966"/>
          </a:xfrm>
        </p:grpSpPr>
        <p:sp>
          <p:nvSpPr>
            <p:cNvPr id="24"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25"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2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27"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8"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Tree>
    <p:extLst>
      <p:ext uri="{BB962C8B-B14F-4D97-AF65-F5344CB8AC3E}">
        <p14:creationId xmlns:p14="http://schemas.microsoft.com/office/powerpoint/2010/main" val="20680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461665"/>
          </a:xfrm>
          <a:prstGeom prst="rect">
            <a:avLst/>
          </a:prstGeom>
        </p:spPr>
        <p:txBody>
          <a:bodyPr wrap="square">
            <a:spAutoFit/>
          </a:bodyPr>
          <a:lstStyle/>
          <a:p>
            <a:pPr algn="just"/>
            <a:r>
              <a:rPr lang="tr-TR" b="0" dirty="0">
                <a:solidFill>
                  <a:schemeClr val="tx1"/>
                </a:solidFill>
              </a:rPr>
              <a:t>2.3. Gerçek zamanlı ağırlık merkezi yüksekliği değişiminin tespite yönelik tahmin edici (</a:t>
            </a:r>
            <a:r>
              <a:rPr lang="tr-TR" b="0" dirty="0" err="1">
                <a:solidFill>
                  <a:schemeClr val="tx1"/>
                </a:solidFill>
              </a:rPr>
              <a:t>Estimator</a:t>
            </a:r>
            <a:r>
              <a:rPr lang="tr-TR" b="0" dirty="0">
                <a:solidFill>
                  <a:schemeClr val="tx1"/>
                </a:solidFill>
              </a:rPr>
              <a:t>) algoritma geliştirilmesi.</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08" y="1817497"/>
            <a:ext cx="2594419" cy="1413311"/>
          </a:xfrm>
          <a:prstGeom prst="rect">
            <a:avLst/>
          </a:prstGeom>
        </p:spPr>
      </p:pic>
      <p:grpSp>
        <p:nvGrpSpPr>
          <p:cNvPr id="12" name="Group 11"/>
          <p:cNvGrpSpPr/>
          <p:nvPr/>
        </p:nvGrpSpPr>
        <p:grpSpPr>
          <a:xfrm>
            <a:off x="1092921" y="109361"/>
            <a:ext cx="4564929" cy="486966"/>
            <a:chOff x="1092921" y="109361"/>
            <a:chExt cx="4564929" cy="486966"/>
          </a:xfrm>
        </p:grpSpPr>
        <p:sp>
          <p:nvSpPr>
            <p:cNvPr id="19"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20"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21"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22"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3"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Tree>
    <p:extLst>
      <p:ext uri="{BB962C8B-B14F-4D97-AF65-F5344CB8AC3E}">
        <p14:creationId xmlns:p14="http://schemas.microsoft.com/office/powerpoint/2010/main" val="352632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461665"/>
          </a:xfrm>
          <a:prstGeom prst="rect">
            <a:avLst/>
          </a:prstGeom>
        </p:spPr>
        <p:txBody>
          <a:bodyPr wrap="square">
            <a:spAutoFit/>
          </a:bodyPr>
          <a:lstStyle/>
          <a:p>
            <a:pPr algn="just"/>
            <a:r>
              <a:rPr lang="tr-TR" b="0" dirty="0">
                <a:solidFill>
                  <a:schemeClr val="tx1"/>
                </a:solidFill>
              </a:rPr>
              <a:t>2.3. Gerçek zamanlı ağırlık merkezi yüksekliği değişiminin tespite yönelik tahmin edici (</a:t>
            </a:r>
            <a:r>
              <a:rPr lang="tr-TR" b="0" dirty="0" err="1">
                <a:solidFill>
                  <a:schemeClr val="tx1"/>
                </a:solidFill>
              </a:rPr>
              <a:t>Estimator</a:t>
            </a:r>
            <a:r>
              <a:rPr lang="tr-TR" b="0" dirty="0">
                <a:solidFill>
                  <a:schemeClr val="tx1"/>
                </a:solidFill>
              </a:rPr>
              <a:t>) algoritma geliştirilmesi.</a:t>
            </a:r>
          </a:p>
        </p:txBody>
      </p:sp>
      <p:pic>
        <p:nvPicPr>
          <p:cNvPr id="23" name="Picture 22"/>
          <p:cNvPicPr/>
          <p:nvPr/>
        </p:nvPicPr>
        <p:blipFill>
          <a:blip r:embed="rId2"/>
          <a:stretch>
            <a:fillRect/>
          </a:stretch>
        </p:blipFill>
        <p:spPr>
          <a:xfrm>
            <a:off x="1139952" y="1689750"/>
            <a:ext cx="4810996" cy="2598315"/>
          </a:xfrm>
          <a:prstGeom prst="rect">
            <a:avLst/>
          </a:prstGeom>
        </p:spPr>
      </p:pic>
      <p:grpSp>
        <p:nvGrpSpPr>
          <p:cNvPr id="12" name="Group 11"/>
          <p:cNvGrpSpPr/>
          <p:nvPr/>
        </p:nvGrpSpPr>
        <p:grpSpPr>
          <a:xfrm>
            <a:off x="1092921" y="109361"/>
            <a:ext cx="4564929" cy="486966"/>
            <a:chOff x="1092921" y="109361"/>
            <a:chExt cx="4564929" cy="486966"/>
          </a:xfrm>
        </p:grpSpPr>
        <p:sp>
          <p:nvSpPr>
            <p:cNvPr id="19"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20"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21"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22"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4"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Tree>
    <p:extLst>
      <p:ext uri="{BB962C8B-B14F-4D97-AF65-F5344CB8AC3E}">
        <p14:creationId xmlns:p14="http://schemas.microsoft.com/office/powerpoint/2010/main" val="2694706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92921" y="109361"/>
            <a:ext cx="4564929" cy="486966"/>
            <a:chOff x="1092921" y="109361"/>
            <a:chExt cx="4564929" cy="486966"/>
          </a:xfrm>
        </p:grpSpPr>
        <p:sp>
          <p:nvSpPr>
            <p:cNvPr id="14"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15"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1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17" name="Rectangle 34"/>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8"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pic>
        <p:nvPicPr>
          <p:cNvPr id="1026" name="Picture 2" descr="Ekran Alıntısı2">
            <a:extLst>
              <a:ext uri="{FF2B5EF4-FFF2-40B4-BE49-F238E27FC236}">
                <a16:creationId xmlns:a16="http://schemas.microsoft.com/office/drawing/2014/main" id="{A29911BD-BE27-4A8C-96B1-79CBCADD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31" y="1823684"/>
            <a:ext cx="5951537"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23468DB8-B3FA-49FE-87C5-A66BED6E414A}"/>
              </a:ext>
            </a:extLst>
          </p:cNvPr>
          <p:cNvSpPr/>
          <p:nvPr/>
        </p:nvSpPr>
        <p:spPr>
          <a:xfrm>
            <a:off x="3307744" y="3053302"/>
            <a:ext cx="1558454" cy="803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BA64797-D17D-425B-B240-385C2DFB1D72}"/>
              </a:ext>
            </a:extLst>
          </p:cNvPr>
          <p:cNvCxnSpPr/>
          <p:nvPr/>
        </p:nvCxnSpPr>
        <p:spPr>
          <a:xfrm flipH="1">
            <a:off x="3429000" y="3856382"/>
            <a:ext cx="188843" cy="3419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BAD0CD-00E8-420E-B74F-C2EBCD5118E1}"/>
              </a:ext>
            </a:extLst>
          </p:cNvPr>
          <p:cNvSpPr txBox="1"/>
          <p:nvPr/>
        </p:nvSpPr>
        <p:spPr>
          <a:xfrm>
            <a:off x="3066221" y="4260148"/>
            <a:ext cx="1219532" cy="288900"/>
          </a:xfrm>
          <a:prstGeom prst="rect">
            <a:avLst/>
          </a:prstGeom>
          <a:noFill/>
        </p:spPr>
        <p:txBody>
          <a:bodyPr wrap="none" lIns="0" tIns="0" rIns="0" bIns="0" rtlCol="0">
            <a:noAutofit/>
          </a:bodyPr>
          <a:lstStyle/>
          <a:p>
            <a:r>
              <a:rPr lang="tr-TR" sz="1050" b="0" dirty="0">
                <a:solidFill>
                  <a:schemeClr val="tx1"/>
                </a:solidFill>
              </a:rPr>
              <a:t>2018-2 On/</a:t>
            </a:r>
            <a:r>
              <a:rPr lang="tr-TR" sz="1050" b="0" dirty="0" err="1">
                <a:solidFill>
                  <a:schemeClr val="tx1"/>
                </a:solidFill>
              </a:rPr>
              <a:t>Off</a:t>
            </a:r>
            <a:r>
              <a:rPr lang="tr-TR" sz="1050" b="0" dirty="0">
                <a:solidFill>
                  <a:schemeClr val="tx1"/>
                </a:solidFill>
              </a:rPr>
              <a:t> </a:t>
            </a:r>
            <a:r>
              <a:rPr lang="tr-TR" sz="1050" b="0" dirty="0" err="1">
                <a:solidFill>
                  <a:schemeClr val="tx1"/>
                </a:solidFill>
              </a:rPr>
              <a:t>logic</a:t>
            </a:r>
            <a:endParaRPr lang="en-US" sz="1050" b="0" dirty="0" err="1">
              <a:solidFill>
                <a:schemeClr val="tx1"/>
              </a:solidFill>
            </a:endParaRPr>
          </a:p>
        </p:txBody>
      </p:sp>
    </p:spTree>
    <p:extLst>
      <p:ext uri="{BB962C8B-B14F-4D97-AF65-F5344CB8AC3E}">
        <p14:creationId xmlns:p14="http://schemas.microsoft.com/office/powerpoint/2010/main" val="1827687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1" name="Rectangle 4">
            <a:extLst>
              <a:ext uri="{FF2B5EF4-FFF2-40B4-BE49-F238E27FC236}">
                <a16:creationId xmlns:a16="http://schemas.microsoft.com/office/drawing/2014/main" id="{4C5A3FEF-296A-4A06-892A-9B2802798DCD}"/>
              </a:ext>
            </a:extLst>
          </p:cNvPr>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12" name="Rectangle 11">
            <a:extLst>
              <a:ext uri="{FF2B5EF4-FFF2-40B4-BE49-F238E27FC236}">
                <a16:creationId xmlns:a16="http://schemas.microsoft.com/office/drawing/2014/main" id="{708DBD71-2E29-4D04-919B-4C94DEA12242}"/>
              </a:ext>
            </a:extLst>
          </p:cNvPr>
          <p:cNvSpPr/>
          <p:nvPr/>
        </p:nvSpPr>
        <p:spPr>
          <a:xfrm>
            <a:off x="72954" y="1081418"/>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pic>
        <p:nvPicPr>
          <p:cNvPr id="13" name="righfronttview">
            <a:hlinkClick r:id="" action="ppaction://media"/>
            <a:extLst>
              <a:ext uri="{FF2B5EF4-FFF2-40B4-BE49-F238E27FC236}">
                <a16:creationId xmlns:a16="http://schemas.microsoft.com/office/drawing/2014/main" id="{88D20ECE-41A5-4D63-8D4F-FA425123BC1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8937" y="1453550"/>
            <a:ext cx="2068824" cy="1432634"/>
          </a:xfrm>
          <a:prstGeom prst="rect">
            <a:avLst/>
          </a:prstGeom>
        </p:spPr>
      </p:pic>
      <p:pic>
        <p:nvPicPr>
          <p:cNvPr id="14" name="rightview">
            <a:hlinkClick r:id="" action="ppaction://media"/>
            <a:extLst>
              <a:ext uri="{FF2B5EF4-FFF2-40B4-BE49-F238E27FC236}">
                <a16:creationId xmlns:a16="http://schemas.microsoft.com/office/drawing/2014/main" id="{36FD0BBB-CC38-490E-8086-236D9C8B1AB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703425" y="1453550"/>
            <a:ext cx="2068822" cy="1432634"/>
          </a:xfrm>
          <a:prstGeom prst="rect">
            <a:avLst/>
          </a:prstGeom>
        </p:spPr>
      </p:pic>
      <p:sp>
        <p:nvSpPr>
          <p:cNvPr id="15" name="TextBox 14">
            <a:extLst>
              <a:ext uri="{FF2B5EF4-FFF2-40B4-BE49-F238E27FC236}">
                <a16:creationId xmlns:a16="http://schemas.microsoft.com/office/drawing/2014/main" id="{0161B56D-D199-4A37-82D9-17A88C047B2B}"/>
              </a:ext>
            </a:extLst>
          </p:cNvPr>
          <p:cNvSpPr txBox="1"/>
          <p:nvPr/>
        </p:nvSpPr>
        <p:spPr>
          <a:xfrm>
            <a:off x="328937" y="3147682"/>
            <a:ext cx="5901382" cy="914400"/>
          </a:xfrm>
          <a:prstGeom prst="rect">
            <a:avLst/>
          </a:prstGeom>
          <a:noFill/>
        </p:spPr>
        <p:txBody>
          <a:bodyPr wrap="square" lIns="0" tIns="0" rIns="0" bIns="0" rtlCol="0">
            <a:noAutofit/>
          </a:bodyPr>
          <a:lstStyle/>
          <a:p>
            <a:r>
              <a:rPr lang="tr-TR" sz="800" b="0" dirty="0">
                <a:solidFill>
                  <a:schemeClr val="tx1"/>
                </a:solidFill>
              </a:rPr>
              <a:t>Yol testlerinde alınan datalarda çevre koşulları kontrol edilemediğinden, Taşıt dinamiği simülasyon programı (</a:t>
            </a:r>
            <a:r>
              <a:rPr lang="tr-TR" sz="800" b="0" dirty="0" err="1">
                <a:solidFill>
                  <a:schemeClr val="tx1"/>
                </a:solidFill>
              </a:rPr>
              <a:t>Carmaker</a:t>
            </a:r>
            <a:r>
              <a:rPr lang="tr-TR" sz="800" b="0" dirty="0">
                <a:solidFill>
                  <a:schemeClr val="tx1"/>
                </a:solidFill>
              </a:rPr>
              <a:t>)  üzerinden alınan datalar kullanılarak algoritma geliştirilmiştir.</a:t>
            </a:r>
          </a:p>
          <a:p>
            <a:endParaRPr lang="tr-TR" sz="800" b="0" dirty="0">
              <a:solidFill>
                <a:schemeClr val="tx1"/>
              </a:solidFill>
            </a:endParaRPr>
          </a:p>
          <a:p>
            <a:r>
              <a:rPr lang="tr-TR" sz="800" b="0" dirty="0">
                <a:solidFill>
                  <a:schemeClr val="tx1"/>
                </a:solidFill>
              </a:rPr>
              <a:t>Yazılım üzerinde tanımlanan farklı sürüş profili ve yol şartları altında algoritma analiz edilerek, algoritma geliştirilmeye çalışılmıştır.</a:t>
            </a:r>
          </a:p>
          <a:p>
            <a:endParaRPr lang="en-US" sz="800" b="0" dirty="0" err="1">
              <a:solidFill>
                <a:schemeClr val="tx1"/>
              </a:solidFill>
            </a:endParaRPr>
          </a:p>
        </p:txBody>
      </p:sp>
    </p:spTree>
    <p:extLst>
      <p:ext uri="{BB962C8B-B14F-4D97-AF65-F5344CB8AC3E}">
        <p14:creationId xmlns:p14="http://schemas.microsoft.com/office/powerpoint/2010/main" val="284316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2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32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video>
              <p:cMediaNode vol="80000">
                <p:cTn id="17" fill="hold" display="0">
                  <p:stCondLst>
                    <p:cond delay="indefinite"/>
                  </p:stCondLst>
                </p:cTn>
                <p:tgtEl>
                  <p:spTgt spid="14"/>
                </p:tgtEl>
              </p:cMediaNode>
            </p:video>
            <p:seq concurrent="1" nextAc="seek">
              <p:cTn id="18" restart="whenNotActive" fill="hold" evtFilter="cancelBubble" nodeType="interactiveSeq">
                <p:stCondLst>
                  <p:cond evt="onClick" delay="0">
                    <p:tgtEl>
                      <p:spTgt spid="1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04 İş Paketi 4</a:t>
              </a:r>
              <a:endParaRPr lang="en-US" sz="750" dirty="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1" name="Rectangle 4">
            <a:extLst>
              <a:ext uri="{FF2B5EF4-FFF2-40B4-BE49-F238E27FC236}">
                <a16:creationId xmlns:a16="http://schemas.microsoft.com/office/drawing/2014/main" id="{4C5A3FEF-296A-4A06-892A-9B2802798DCD}"/>
              </a:ext>
            </a:extLst>
          </p:cNvPr>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12" name="Rectangle 11">
            <a:extLst>
              <a:ext uri="{FF2B5EF4-FFF2-40B4-BE49-F238E27FC236}">
                <a16:creationId xmlns:a16="http://schemas.microsoft.com/office/drawing/2014/main" id="{708DBD71-2E29-4D04-919B-4C94DEA12242}"/>
              </a:ext>
            </a:extLst>
          </p:cNvPr>
          <p:cNvSpPr/>
          <p:nvPr/>
        </p:nvSpPr>
        <p:spPr>
          <a:xfrm>
            <a:off x="72954" y="1081418"/>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pic>
        <p:nvPicPr>
          <p:cNvPr id="3" name="Picture 2">
            <a:extLst>
              <a:ext uri="{FF2B5EF4-FFF2-40B4-BE49-F238E27FC236}">
                <a16:creationId xmlns:a16="http://schemas.microsoft.com/office/drawing/2014/main" id="{72B24921-1879-4718-9EC5-5DAC2EDCDEA8}"/>
              </a:ext>
            </a:extLst>
          </p:cNvPr>
          <p:cNvPicPr>
            <a:picLocks noChangeAspect="1"/>
          </p:cNvPicPr>
          <p:nvPr/>
        </p:nvPicPr>
        <p:blipFill>
          <a:blip r:embed="rId2"/>
          <a:stretch>
            <a:fillRect/>
          </a:stretch>
        </p:blipFill>
        <p:spPr>
          <a:xfrm>
            <a:off x="175651" y="1556984"/>
            <a:ext cx="5336149" cy="2975443"/>
          </a:xfrm>
          <a:prstGeom prst="rect">
            <a:avLst/>
          </a:prstGeom>
        </p:spPr>
      </p:pic>
      <p:sp>
        <p:nvSpPr>
          <p:cNvPr id="4" name="TextBox 3">
            <a:extLst>
              <a:ext uri="{FF2B5EF4-FFF2-40B4-BE49-F238E27FC236}">
                <a16:creationId xmlns:a16="http://schemas.microsoft.com/office/drawing/2014/main" id="{4EBCF54E-F7F9-4F49-9CD5-B9E2F7EA6CCC}"/>
              </a:ext>
            </a:extLst>
          </p:cNvPr>
          <p:cNvSpPr txBox="1"/>
          <p:nvPr/>
        </p:nvSpPr>
        <p:spPr>
          <a:xfrm>
            <a:off x="180640" y="1328980"/>
            <a:ext cx="3248360" cy="174300"/>
          </a:xfrm>
          <a:prstGeom prst="rect">
            <a:avLst/>
          </a:prstGeom>
          <a:noFill/>
        </p:spPr>
        <p:txBody>
          <a:bodyPr wrap="none" lIns="0" tIns="0" rIns="0" bIns="0" rtlCol="0">
            <a:noAutofit/>
          </a:bodyPr>
          <a:lstStyle/>
          <a:p>
            <a:r>
              <a:rPr lang="tr-TR" sz="1050" b="0" dirty="0">
                <a:solidFill>
                  <a:schemeClr val="tx1"/>
                </a:solidFill>
              </a:rPr>
              <a:t>Karşılaşılan problemler ve çözümleri- </a:t>
            </a:r>
            <a:r>
              <a:rPr lang="tr-TR" sz="1050" b="0" dirty="0" err="1">
                <a:solidFill>
                  <a:schemeClr val="tx1"/>
                </a:solidFill>
              </a:rPr>
              <a:t>Doğrusallaştırma</a:t>
            </a:r>
            <a:endParaRPr lang="en-US" sz="1050" b="0" dirty="0" err="1">
              <a:solidFill>
                <a:schemeClr val="tx1"/>
              </a:solidFill>
            </a:endParaRPr>
          </a:p>
        </p:txBody>
      </p:sp>
      <p:sp>
        <p:nvSpPr>
          <p:cNvPr id="16" name="Oval 15">
            <a:extLst>
              <a:ext uri="{FF2B5EF4-FFF2-40B4-BE49-F238E27FC236}">
                <a16:creationId xmlns:a16="http://schemas.microsoft.com/office/drawing/2014/main" id="{B5C5B063-0387-459A-9821-5E1431FA7953}"/>
              </a:ext>
            </a:extLst>
          </p:cNvPr>
          <p:cNvSpPr/>
          <p:nvPr/>
        </p:nvSpPr>
        <p:spPr>
          <a:xfrm>
            <a:off x="1201420" y="1770269"/>
            <a:ext cx="480060" cy="302042"/>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609B1E3-493B-4AA4-8D1B-ADEDE414F123}"/>
              </a:ext>
            </a:extLst>
          </p:cNvPr>
          <p:cNvPicPr>
            <a:picLocks noChangeAspect="1"/>
          </p:cNvPicPr>
          <p:nvPr/>
        </p:nvPicPr>
        <p:blipFill>
          <a:blip r:embed="rId3"/>
          <a:stretch>
            <a:fillRect/>
          </a:stretch>
        </p:blipFill>
        <p:spPr>
          <a:xfrm>
            <a:off x="5619486" y="1404637"/>
            <a:ext cx="1174327" cy="862771"/>
          </a:xfrm>
          <a:prstGeom prst="rect">
            <a:avLst/>
          </a:prstGeom>
        </p:spPr>
      </p:pic>
      <p:cxnSp>
        <p:nvCxnSpPr>
          <p:cNvPr id="19" name="Straight Arrow Connector 18">
            <a:extLst>
              <a:ext uri="{FF2B5EF4-FFF2-40B4-BE49-F238E27FC236}">
                <a16:creationId xmlns:a16="http://schemas.microsoft.com/office/drawing/2014/main" id="{9D58DFB7-07D1-4854-B145-F381D1AAB7F7}"/>
              </a:ext>
            </a:extLst>
          </p:cNvPr>
          <p:cNvCxnSpPr>
            <a:cxnSpLocks/>
            <a:endCxn id="17" idx="1"/>
          </p:cNvCxnSpPr>
          <p:nvPr/>
        </p:nvCxnSpPr>
        <p:spPr>
          <a:xfrm flipV="1">
            <a:off x="1696720" y="1836023"/>
            <a:ext cx="3922766" cy="59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12C9C0-1E01-4E84-A2C9-85301CC1DD85}"/>
              </a:ext>
            </a:extLst>
          </p:cNvPr>
          <p:cNvSpPr txBox="1"/>
          <p:nvPr/>
        </p:nvSpPr>
        <p:spPr>
          <a:xfrm>
            <a:off x="5619486" y="2332220"/>
            <a:ext cx="1174327" cy="1609853"/>
          </a:xfrm>
          <a:prstGeom prst="rect">
            <a:avLst/>
          </a:prstGeom>
          <a:noFill/>
        </p:spPr>
        <p:txBody>
          <a:bodyPr wrap="square" lIns="0" tIns="0" rIns="0" bIns="0" rtlCol="0">
            <a:noAutofit/>
          </a:bodyPr>
          <a:lstStyle/>
          <a:p>
            <a:r>
              <a:rPr lang="tr-TR" sz="600" b="0" dirty="0">
                <a:solidFill>
                  <a:schemeClr val="tx1"/>
                </a:solidFill>
              </a:rPr>
              <a:t>Dinamik durumun doğrusal olmaması sebebi ile EKF kullanılarak problem Taylor serisinde açılarak </a:t>
            </a:r>
            <a:r>
              <a:rPr lang="tr-TR" sz="600" b="0" dirty="0" err="1">
                <a:solidFill>
                  <a:schemeClr val="tx1"/>
                </a:solidFill>
              </a:rPr>
              <a:t>doğrusallaştırılmaktadır</a:t>
            </a:r>
            <a:r>
              <a:rPr lang="tr-TR" sz="600" b="0" dirty="0">
                <a:solidFill>
                  <a:schemeClr val="tx1"/>
                </a:solidFill>
              </a:rPr>
              <a:t>. Bu noktada ayrıklaştırma miktarının yeterince büyük olmaması sebebi ile hız değişkenine bağlı olarak kütledeki yakınsama problemi görülmektedir.</a:t>
            </a:r>
          </a:p>
          <a:p>
            <a:endParaRPr lang="tr-TR" sz="600" b="0" dirty="0">
              <a:solidFill>
                <a:schemeClr val="tx1"/>
              </a:solidFill>
            </a:endParaRPr>
          </a:p>
          <a:p>
            <a:r>
              <a:rPr lang="tr-TR" sz="600" b="0" dirty="0">
                <a:solidFill>
                  <a:schemeClr val="tx1"/>
                </a:solidFill>
              </a:rPr>
              <a:t>Hız ölçüm değeri ile tahmin değeri ile arasındaki farkı ölçerek zamana bağlı değişkenin yeterimce büyük seçilmesi sağlanmıştır.</a:t>
            </a:r>
            <a:endParaRPr lang="en-US" sz="600" b="0" dirty="0" err="1">
              <a:solidFill>
                <a:schemeClr val="tx1"/>
              </a:solidFill>
            </a:endParaRPr>
          </a:p>
        </p:txBody>
      </p:sp>
    </p:spTree>
    <p:extLst>
      <p:ext uri="{BB962C8B-B14F-4D97-AF65-F5344CB8AC3E}">
        <p14:creationId xmlns:p14="http://schemas.microsoft.com/office/powerpoint/2010/main" val="71936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65559D7-C2D2-4644-B228-E4EB7E29F02E}"/>
              </a:ext>
            </a:extLst>
          </p:cNvPr>
          <p:cNvPicPr>
            <a:picLocks noChangeAspect="1"/>
          </p:cNvPicPr>
          <p:nvPr/>
        </p:nvPicPr>
        <p:blipFill>
          <a:blip r:embed="rId2"/>
          <a:stretch>
            <a:fillRect/>
          </a:stretch>
        </p:blipFill>
        <p:spPr>
          <a:xfrm>
            <a:off x="180640" y="1605978"/>
            <a:ext cx="4710002" cy="2655665"/>
          </a:xfrm>
          <a:prstGeom prst="rect">
            <a:avLst/>
          </a:prstGeom>
        </p:spPr>
      </p:pic>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1" name="Rectangle 4">
            <a:extLst>
              <a:ext uri="{FF2B5EF4-FFF2-40B4-BE49-F238E27FC236}">
                <a16:creationId xmlns:a16="http://schemas.microsoft.com/office/drawing/2014/main" id="{4C5A3FEF-296A-4A06-892A-9B2802798DCD}"/>
              </a:ext>
            </a:extLst>
          </p:cNvPr>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12" name="Rectangle 11">
            <a:extLst>
              <a:ext uri="{FF2B5EF4-FFF2-40B4-BE49-F238E27FC236}">
                <a16:creationId xmlns:a16="http://schemas.microsoft.com/office/drawing/2014/main" id="{708DBD71-2E29-4D04-919B-4C94DEA12242}"/>
              </a:ext>
            </a:extLst>
          </p:cNvPr>
          <p:cNvSpPr/>
          <p:nvPr/>
        </p:nvSpPr>
        <p:spPr>
          <a:xfrm>
            <a:off x="72954" y="1081418"/>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180640" y="1328979"/>
            <a:ext cx="4559239" cy="228005"/>
          </a:xfrm>
          <a:prstGeom prst="rect">
            <a:avLst/>
          </a:prstGeom>
          <a:noFill/>
        </p:spPr>
        <p:txBody>
          <a:bodyPr wrap="none" lIns="0" tIns="0" rIns="0" bIns="0" rtlCol="0">
            <a:noAutofit/>
          </a:bodyPr>
          <a:lstStyle/>
          <a:p>
            <a:r>
              <a:rPr lang="tr-TR" sz="1050" b="0" dirty="0">
                <a:solidFill>
                  <a:schemeClr val="tx1"/>
                </a:solidFill>
              </a:rPr>
              <a:t>Karşılaşılan problemler ve çözümleri-Kütle Yakınsama Motor Freni durumu</a:t>
            </a:r>
            <a:endParaRPr lang="en-US" sz="1050" b="0" dirty="0" err="1">
              <a:solidFill>
                <a:schemeClr val="tx1"/>
              </a:solidFill>
            </a:endParaRPr>
          </a:p>
        </p:txBody>
      </p:sp>
      <p:sp>
        <p:nvSpPr>
          <p:cNvPr id="20" name="TextBox 19">
            <a:extLst>
              <a:ext uri="{FF2B5EF4-FFF2-40B4-BE49-F238E27FC236}">
                <a16:creationId xmlns:a16="http://schemas.microsoft.com/office/drawing/2014/main" id="{CF12C9C0-1E01-4E84-A2C9-85301CC1DD85}"/>
              </a:ext>
            </a:extLst>
          </p:cNvPr>
          <p:cNvSpPr txBox="1"/>
          <p:nvPr/>
        </p:nvSpPr>
        <p:spPr>
          <a:xfrm>
            <a:off x="5081977" y="1662740"/>
            <a:ext cx="1735134" cy="2598903"/>
          </a:xfrm>
          <a:prstGeom prst="rect">
            <a:avLst/>
          </a:prstGeom>
          <a:noFill/>
        </p:spPr>
        <p:txBody>
          <a:bodyPr wrap="square" lIns="0" tIns="0" rIns="0" bIns="0" rtlCol="0">
            <a:noAutofit/>
          </a:bodyPr>
          <a:lstStyle/>
          <a:p>
            <a:r>
              <a:rPr lang="tr-TR" sz="600" b="0" dirty="0">
                <a:solidFill>
                  <a:schemeClr val="tx1"/>
                </a:solidFill>
              </a:rPr>
              <a:t>Modelin içermediği fiziksel girdiler için </a:t>
            </a:r>
            <a:r>
              <a:rPr lang="tr-TR" sz="600" b="0" dirty="0" err="1">
                <a:solidFill>
                  <a:schemeClr val="tx1"/>
                </a:solidFill>
              </a:rPr>
              <a:t>EKF’de</a:t>
            </a:r>
            <a:r>
              <a:rPr lang="tr-TR" sz="600" b="0" dirty="0">
                <a:solidFill>
                  <a:schemeClr val="tx1"/>
                </a:solidFill>
              </a:rPr>
              <a:t> kullanılan proses </a:t>
            </a:r>
            <a:r>
              <a:rPr lang="tr-TR" sz="600" b="0" dirty="0" err="1">
                <a:solidFill>
                  <a:schemeClr val="tx1"/>
                </a:solidFill>
              </a:rPr>
              <a:t>noise</a:t>
            </a:r>
            <a:r>
              <a:rPr lang="tr-TR" sz="600" b="0" dirty="0">
                <a:solidFill>
                  <a:schemeClr val="tx1"/>
                </a:solidFill>
              </a:rPr>
              <a:t> kullanılmaktadır. </a:t>
            </a:r>
          </a:p>
          <a:p>
            <a:endParaRPr lang="tr-TR" sz="600" b="0" dirty="0">
              <a:solidFill>
                <a:schemeClr val="tx1"/>
              </a:solidFill>
            </a:endParaRPr>
          </a:p>
          <a:p>
            <a:r>
              <a:rPr lang="tr-TR" sz="600" b="0" dirty="0" err="1">
                <a:solidFill>
                  <a:schemeClr val="tx1"/>
                </a:solidFill>
              </a:rPr>
              <a:t>Process</a:t>
            </a:r>
            <a:r>
              <a:rPr lang="tr-TR" sz="600" b="0" dirty="0">
                <a:solidFill>
                  <a:schemeClr val="tx1"/>
                </a:solidFill>
              </a:rPr>
              <a:t> </a:t>
            </a:r>
            <a:r>
              <a:rPr lang="tr-TR" sz="600" b="0" dirty="0" err="1">
                <a:solidFill>
                  <a:schemeClr val="tx1"/>
                </a:solidFill>
              </a:rPr>
              <a:t>noise</a:t>
            </a:r>
            <a:r>
              <a:rPr lang="tr-TR" sz="600" b="0" dirty="0">
                <a:solidFill>
                  <a:schemeClr val="tx1"/>
                </a:solidFill>
              </a:rPr>
              <a:t> değeri kütle için Q2=100kg^2 civarında tutulduğunda filtre hızlı yakınsama yapmaktadır. Fakat sistemde girdilerin hızlı değişimi ile göreceli yüksek Q değerleri, Başlangıç kütle tahmin değeri, gerçek kütle  değerinden yüksek/ düşük olması durumunda daha hızlı yakınsama yapmaktadır. </a:t>
            </a:r>
          </a:p>
          <a:p>
            <a:endParaRPr lang="tr-TR" sz="600" b="0" dirty="0">
              <a:solidFill>
                <a:schemeClr val="tx1"/>
              </a:solidFill>
            </a:endParaRPr>
          </a:p>
          <a:p>
            <a:r>
              <a:rPr lang="tr-TR" sz="600" b="0" dirty="0" err="1">
                <a:solidFill>
                  <a:schemeClr val="tx1"/>
                </a:solidFill>
              </a:rPr>
              <a:t>Fnet</a:t>
            </a:r>
            <a:r>
              <a:rPr lang="tr-TR" sz="600" b="0" dirty="0">
                <a:solidFill>
                  <a:schemeClr val="tx1"/>
                </a:solidFill>
              </a:rPr>
              <a:t>=m*a  a=</a:t>
            </a:r>
            <a:r>
              <a:rPr lang="tr-TR" sz="600" b="0" dirty="0" err="1">
                <a:solidFill>
                  <a:schemeClr val="tx1"/>
                </a:solidFill>
              </a:rPr>
              <a:t>dV</a:t>
            </a:r>
            <a:r>
              <a:rPr lang="tr-TR" sz="600" b="0" dirty="0">
                <a:solidFill>
                  <a:schemeClr val="tx1"/>
                </a:solidFill>
              </a:rPr>
              <a:t>/</a:t>
            </a:r>
            <a:r>
              <a:rPr lang="tr-TR" sz="600" b="0" dirty="0" err="1">
                <a:solidFill>
                  <a:schemeClr val="tx1"/>
                </a:solidFill>
              </a:rPr>
              <a:t>dT</a:t>
            </a:r>
            <a:endParaRPr lang="tr-TR" sz="600" b="0" dirty="0">
              <a:solidFill>
                <a:schemeClr val="tx1"/>
              </a:solidFill>
            </a:endParaRPr>
          </a:p>
          <a:p>
            <a:endParaRPr lang="tr-TR" sz="600" b="0" dirty="0">
              <a:solidFill>
                <a:schemeClr val="tx1"/>
              </a:solidFill>
            </a:endParaRPr>
          </a:p>
          <a:p>
            <a:r>
              <a:rPr lang="tr-TR" sz="600" b="0" dirty="0" err="1">
                <a:solidFill>
                  <a:schemeClr val="tx1"/>
                </a:solidFill>
              </a:rPr>
              <a:t>dV</a:t>
            </a:r>
            <a:r>
              <a:rPr lang="tr-TR" sz="600" b="0" dirty="0">
                <a:solidFill>
                  <a:schemeClr val="tx1"/>
                </a:solidFill>
              </a:rPr>
              <a:t>/</a:t>
            </a:r>
            <a:r>
              <a:rPr lang="tr-TR" sz="600" b="0" dirty="0" err="1">
                <a:solidFill>
                  <a:schemeClr val="tx1"/>
                </a:solidFill>
              </a:rPr>
              <a:t>dT</a:t>
            </a:r>
            <a:r>
              <a:rPr lang="tr-TR" sz="600" b="0" dirty="0">
                <a:solidFill>
                  <a:schemeClr val="tx1"/>
                </a:solidFill>
              </a:rPr>
              <a:t>=</a:t>
            </a:r>
            <a:r>
              <a:rPr lang="tr-TR" sz="600" b="0" dirty="0" err="1">
                <a:solidFill>
                  <a:schemeClr val="tx1"/>
                </a:solidFill>
              </a:rPr>
              <a:t>Fnet</a:t>
            </a:r>
            <a:r>
              <a:rPr lang="tr-TR" sz="600" b="0" dirty="0">
                <a:solidFill>
                  <a:schemeClr val="tx1"/>
                </a:solidFill>
              </a:rPr>
              <a:t>/m</a:t>
            </a:r>
          </a:p>
          <a:p>
            <a:endParaRPr lang="tr-TR" sz="600" b="0" dirty="0">
              <a:solidFill>
                <a:schemeClr val="tx1"/>
              </a:solidFill>
            </a:endParaRPr>
          </a:p>
          <a:p>
            <a:r>
              <a:rPr lang="tr-TR" sz="600" b="0" dirty="0" err="1">
                <a:solidFill>
                  <a:schemeClr val="tx1"/>
                </a:solidFill>
              </a:rPr>
              <a:t>Fnet</a:t>
            </a:r>
            <a:r>
              <a:rPr lang="tr-TR" sz="600" b="0" dirty="0">
                <a:solidFill>
                  <a:schemeClr val="tx1"/>
                </a:solidFill>
              </a:rPr>
              <a:t> =f(motor </a:t>
            </a:r>
            <a:r>
              <a:rPr lang="tr-TR" sz="600" b="0" dirty="0" err="1">
                <a:solidFill>
                  <a:schemeClr val="tx1"/>
                </a:solidFill>
              </a:rPr>
              <a:t>torku,eğim</a:t>
            </a:r>
            <a:r>
              <a:rPr lang="tr-TR" sz="600" b="0" dirty="0">
                <a:solidFill>
                  <a:schemeClr val="tx1"/>
                </a:solidFill>
              </a:rPr>
              <a:t>, dirençler)</a:t>
            </a:r>
          </a:p>
          <a:p>
            <a:endParaRPr lang="tr-TR" sz="600" b="0" dirty="0">
              <a:solidFill>
                <a:schemeClr val="tx1"/>
              </a:solidFill>
            </a:endParaRPr>
          </a:p>
          <a:p>
            <a:r>
              <a:rPr lang="tr-TR" sz="600" b="0" dirty="0">
                <a:solidFill>
                  <a:schemeClr val="tx1"/>
                </a:solidFill>
              </a:rPr>
              <a:t>[Negatif motor </a:t>
            </a:r>
            <a:r>
              <a:rPr lang="tr-TR" sz="600" b="0" dirty="0" err="1">
                <a:solidFill>
                  <a:schemeClr val="tx1"/>
                </a:solidFill>
              </a:rPr>
              <a:t>torku</a:t>
            </a:r>
            <a:r>
              <a:rPr lang="tr-TR" sz="600" b="0" dirty="0">
                <a:solidFill>
                  <a:schemeClr val="tx1"/>
                </a:solidFill>
              </a:rPr>
              <a:t> (motor freni) (-) ] + [Negatif eğim (+)] / [Kütle] =[hız değişimi]</a:t>
            </a:r>
          </a:p>
          <a:p>
            <a:endParaRPr lang="tr-TR" sz="600" b="0" dirty="0">
              <a:solidFill>
                <a:schemeClr val="tx1"/>
              </a:solidFill>
            </a:endParaRPr>
          </a:p>
          <a:p>
            <a:r>
              <a:rPr lang="tr-TR" sz="600" b="0" dirty="0">
                <a:solidFill>
                  <a:schemeClr val="tx1"/>
                </a:solidFill>
              </a:rPr>
              <a:t>Q </a:t>
            </a:r>
            <a:r>
              <a:rPr lang="tr-TR" sz="600" b="0" dirty="0" err="1">
                <a:solidFill>
                  <a:schemeClr val="tx1"/>
                </a:solidFill>
              </a:rPr>
              <a:t>process</a:t>
            </a:r>
            <a:r>
              <a:rPr lang="tr-TR" sz="600" b="0" dirty="0">
                <a:solidFill>
                  <a:schemeClr val="tx1"/>
                </a:solidFill>
              </a:rPr>
              <a:t> </a:t>
            </a:r>
            <a:r>
              <a:rPr lang="tr-TR" sz="600" b="0" dirty="0" err="1">
                <a:solidFill>
                  <a:schemeClr val="tx1"/>
                </a:solidFill>
              </a:rPr>
              <a:t>gürültsü</a:t>
            </a:r>
            <a:r>
              <a:rPr lang="tr-TR" sz="600" b="0" dirty="0">
                <a:solidFill>
                  <a:schemeClr val="tx1"/>
                </a:solidFill>
              </a:rPr>
              <a:t> yüksek = Negatif girdiler altında, negatif yönde değişim göstermektedir.</a:t>
            </a:r>
          </a:p>
          <a:p>
            <a:endParaRPr lang="tr-TR" sz="600" b="0" dirty="0">
              <a:solidFill>
                <a:schemeClr val="tx1"/>
              </a:solidFill>
            </a:endParaRPr>
          </a:p>
          <a:p>
            <a:r>
              <a:rPr lang="tr-TR" sz="600" b="0" dirty="0">
                <a:solidFill>
                  <a:schemeClr val="tx1"/>
                </a:solidFill>
              </a:rPr>
              <a:t>Çözüm: proses </a:t>
            </a:r>
            <a:r>
              <a:rPr lang="tr-TR" sz="600" b="0" dirty="0" err="1">
                <a:solidFill>
                  <a:schemeClr val="tx1"/>
                </a:solidFill>
              </a:rPr>
              <a:t>Noise</a:t>
            </a:r>
            <a:r>
              <a:rPr lang="tr-TR" sz="600" b="0" dirty="0">
                <a:solidFill>
                  <a:schemeClr val="tx1"/>
                </a:solidFill>
              </a:rPr>
              <a:t> değerinin </a:t>
            </a:r>
            <a:r>
              <a:rPr lang="tr-TR" sz="600" b="0" dirty="0" err="1">
                <a:solidFill>
                  <a:schemeClr val="tx1"/>
                </a:solidFill>
              </a:rPr>
              <a:t>adaptif</a:t>
            </a:r>
            <a:r>
              <a:rPr lang="tr-TR" sz="600" b="0" dirty="0">
                <a:solidFill>
                  <a:schemeClr val="tx1"/>
                </a:solidFill>
              </a:rPr>
              <a:t> olarak </a:t>
            </a:r>
            <a:r>
              <a:rPr lang="tr-TR" sz="600" b="0" dirty="0" err="1">
                <a:solidFill>
                  <a:schemeClr val="tx1"/>
                </a:solidFill>
              </a:rPr>
              <a:t>değiştirimesi</a:t>
            </a:r>
            <a:r>
              <a:rPr lang="tr-TR" sz="600" b="0" dirty="0">
                <a:solidFill>
                  <a:schemeClr val="tx1"/>
                </a:solidFill>
              </a:rPr>
              <a:t> veya gerçeğe yakın başlangıç değerlerinin tercih edilmesi.</a:t>
            </a:r>
          </a:p>
          <a:p>
            <a:endParaRPr lang="en-US" sz="600" b="0" dirty="0" err="1">
              <a:solidFill>
                <a:schemeClr val="tx1"/>
              </a:solidFill>
            </a:endParaRPr>
          </a:p>
        </p:txBody>
      </p:sp>
      <p:cxnSp>
        <p:nvCxnSpPr>
          <p:cNvPr id="3" name="Straight Arrow Connector 2">
            <a:extLst>
              <a:ext uri="{FF2B5EF4-FFF2-40B4-BE49-F238E27FC236}">
                <a16:creationId xmlns:a16="http://schemas.microsoft.com/office/drawing/2014/main" id="{1404B89B-FC6A-4EE8-A483-892D127D114B}"/>
              </a:ext>
            </a:extLst>
          </p:cNvPr>
          <p:cNvCxnSpPr>
            <a:cxnSpLocks/>
          </p:cNvCxnSpPr>
          <p:nvPr/>
        </p:nvCxnSpPr>
        <p:spPr>
          <a:xfrm>
            <a:off x="1828800" y="2489200"/>
            <a:ext cx="375920" cy="17780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011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1" name="Rectangle 4">
            <a:extLst>
              <a:ext uri="{FF2B5EF4-FFF2-40B4-BE49-F238E27FC236}">
                <a16:creationId xmlns:a16="http://schemas.microsoft.com/office/drawing/2014/main" id="{4C5A3FEF-296A-4A06-892A-9B2802798DCD}"/>
              </a:ext>
            </a:extLst>
          </p:cNvPr>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12" name="Rectangle 11">
            <a:extLst>
              <a:ext uri="{FF2B5EF4-FFF2-40B4-BE49-F238E27FC236}">
                <a16:creationId xmlns:a16="http://schemas.microsoft.com/office/drawing/2014/main" id="{708DBD71-2E29-4D04-919B-4C94DEA12242}"/>
              </a:ext>
            </a:extLst>
          </p:cNvPr>
          <p:cNvSpPr/>
          <p:nvPr/>
        </p:nvSpPr>
        <p:spPr>
          <a:xfrm>
            <a:off x="72954" y="1081418"/>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180640" y="1328979"/>
            <a:ext cx="4559239" cy="228005"/>
          </a:xfrm>
          <a:prstGeom prst="rect">
            <a:avLst/>
          </a:prstGeom>
          <a:noFill/>
        </p:spPr>
        <p:txBody>
          <a:bodyPr wrap="none" lIns="0" tIns="0" rIns="0" bIns="0" rtlCol="0">
            <a:noAutofit/>
          </a:bodyPr>
          <a:lstStyle/>
          <a:p>
            <a:r>
              <a:rPr lang="tr-TR" sz="1050" b="0" dirty="0">
                <a:solidFill>
                  <a:schemeClr val="tx1"/>
                </a:solidFill>
              </a:rPr>
              <a:t>Karşılaşılan problemler ve çözümleri-Kütle Yakınsama Motor Freni durumu</a:t>
            </a:r>
            <a:endParaRPr lang="en-US" sz="1050" b="0" dirty="0" err="1">
              <a:solidFill>
                <a:schemeClr val="tx1"/>
              </a:solidFill>
            </a:endParaRPr>
          </a:p>
        </p:txBody>
      </p:sp>
      <p:sp>
        <p:nvSpPr>
          <p:cNvPr id="20" name="TextBox 19">
            <a:extLst>
              <a:ext uri="{FF2B5EF4-FFF2-40B4-BE49-F238E27FC236}">
                <a16:creationId xmlns:a16="http://schemas.microsoft.com/office/drawing/2014/main" id="{CF12C9C0-1E01-4E84-A2C9-85301CC1DD85}"/>
              </a:ext>
            </a:extLst>
          </p:cNvPr>
          <p:cNvSpPr txBox="1"/>
          <p:nvPr/>
        </p:nvSpPr>
        <p:spPr>
          <a:xfrm>
            <a:off x="4971331" y="1629741"/>
            <a:ext cx="1735134" cy="2598903"/>
          </a:xfrm>
          <a:prstGeom prst="rect">
            <a:avLst/>
          </a:prstGeom>
          <a:noFill/>
        </p:spPr>
        <p:txBody>
          <a:bodyPr wrap="square" lIns="0" tIns="0" rIns="0" bIns="0" rtlCol="0">
            <a:noAutofit/>
          </a:bodyPr>
          <a:lstStyle/>
          <a:p>
            <a:endParaRPr lang="tr-TR" sz="600" b="0" dirty="0">
              <a:solidFill>
                <a:schemeClr val="tx1"/>
              </a:solidFill>
            </a:endParaRPr>
          </a:p>
          <a:p>
            <a:r>
              <a:rPr lang="tr-TR" sz="600" b="0" dirty="0">
                <a:solidFill>
                  <a:schemeClr val="tx1"/>
                </a:solidFill>
              </a:rPr>
              <a:t>Çözüm: proses </a:t>
            </a:r>
            <a:r>
              <a:rPr lang="tr-TR" sz="600" b="0" dirty="0" err="1">
                <a:solidFill>
                  <a:schemeClr val="tx1"/>
                </a:solidFill>
              </a:rPr>
              <a:t>noise</a:t>
            </a:r>
            <a:r>
              <a:rPr lang="tr-TR" sz="600" b="0" dirty="0">
                <a:solidFill>
                  <a:schemeClr val="tx1"/>
                </a:solidFill>
              </a:rPr>
              <a:t> değerinin </a:t>
            </a:r>
            <a:r>
              <a:rPr lang="tr-TR" sz="600" b="0" dirty="0" err="1">
                <a:solidFill>
                  <a:schemeClr val="tx1"/>
                </a:solidFill>
              </a:rPr>
              <a:t>adaptif</a:t>
            </a:r>
            <a:r>
              <a:rPr lang="tr-TR" sz="600" b="0" dirty="0">
                <a:solidFill>
                  <a:schemeClr val="tx1"/>
                </a:solidFill>
              </a:rPr>
              <a:t> olarak değiştirilse bile analizde görülen durumlarda, vites boşta yokuş aşağı inişte </a:t>
            </a:r>
            <a:r>
              <a:rPr lang="tr-TR" sz="600" b="0" dirty="0" err="1">
                <a:solidFill>
                  <a:schemeClr val="tx1"/>
                </a:solidFill>
              </a:rPr>
              <a:t>Fnet</a:t>
            </a:r>
            <a:r>
              <a:rPr lang="tr-TR" sz="600" b="0" dirty="0">
                <a:solidFill>
                  <a:schemeClr val="tx1"/>
                </a:solidFill>
              </a:rPr>
              <a:t>’(</a:t>
            </a:r>
            <a:r>
              <a:rPr lang="tr-TR" sz="600" b="0" dirty="0" err="1">
                <a:solidFill>
                  <a:schemeClr val="tx1"/>
                </a:solidFill>
              </a:rPr>
              <a:t>slope</a:t>
            </a:r>
            <a:r>
              <a:rPr lang="tr-TR" sz="600" b="0" dirty="0">
                <a:solidFill>
                  <a:schemeClr val="tx1"/>
                </a:solidFill>
              </a:rPr>
              <a:t>+, dirençler-, motor </a:t>
            </a:r>
            <a:r>
              <a:rPr lang="tr-TR" sz="600" b="0" dirty="0" err="1">
                <a:solidFill>
                  <a:schemeClr val="tx1"/>
                </a:solidFill>
              </a:rPr>
              <a:t>torku</a:t>
            </a:r>
            <a:r>
              <a:rPr lang="tr-TR" sz="600" b="0" dirty="0">
                <a:solidFill>
                  <a:schemeClr val="tx1"/>
                </a:solidFill>
              </a:rPr>
              <a:t>(0)) olması durumunda yakınsama yapmamaktadır.</a:t>
            </a:r>
          </a:p>
          <a:p>
            <a:endParaRPr lang="tr-TR" sz="600" b="0" dirty="0">
              <a:solidFill>
                <a:schemeClr val="tx1"/>
              </a:solidFill>
            </a:endParaRPr>
          </a:p>
          <a:p>
            <a:r>
              <a:rPr lang="tr-TR" sz="600" b="0" dirty="0">
                <a:solidFill>
                  <a:schemeClr val="tx1"/>
                </a:solidFill>
              </a:rPr>
              <a:t>Ekteki örnekte </a:t>
            </a:r>
            <a:r>
              <a:rPr lang="tr-TR" sz="600" b="0" dirty="0" err="1">
                <a:solidFill>
                  <a:schemeClr val="tx1"/>
                </a:solidFill>
              </a:rPr>
              <a:t>process</a:t>
            </a:r>
            <a:r>
              <a:rPr lang="tr-TR" sz="600" b="0" dirty="0">
                <a:solidFill>
                  <a:schemeClr val="tx1"/>
                </a:solidFill>
              </a:rPr>
              <a:t> </a:t>
            </a:r>
            <a:r>
              <a:rPr lang="tr-TR" sz="600" b="0" dirty="0" err="1">
                <a:solidFill>
                  <a:schemeClr val="tx1"/>
                </a:solidFill>
              </a:rPr>
              <a:t>noise</a:t>
            </a:r>
            <a:r>
              <a:rPr lang="tr-TR" sz="600" b="0" dirty="0">
                <a:solidFill>
                  <a:schemeClr val="tx1"/>
                </a:solidFill>
              </a:rPr>
              <a:t> değeri, analiz devam ederken Q2=200 den 2’ye düşürülerek analiz yapılmıştır.</a:t>
            </a:r>
          </a:p>
          <a:p>
            <a:endParaRPr lang="tr-TR" sz="600" b="0" dirty="0">
              <a:solidFill>
                <a:schemeClr val="tx1"/>
              </a:solidFill>
            </a:endParaRPr>
          </a:p>
          <a:p>
            <a:r>
              <a:rPr lang="tr-TR" sz="600" b="0" dirty="0">
                <a:solidFill>
                  <a:schemeClr val="tx1"/>
                </a:solidFill>
              </a:rPr>
              <a:t>Önerilen çözüm: düşük </a:t>
            </a:r>
            <a:r>
              <a:rPr lang="tr-TR" sz="600" b="0" dirty="0" err="1">
                <a:solidFill>
                  <a:schemeClr val="tx1"/>
                </a:solidFill>
              </a:rPr>
              <a:t>process</a:t>
            </a:r>
            <a:r>
              <a:rPr lang="tr-TR" sz="600" b="0" dirty="0">
                <a:solidFill>
                  <a:schemeClr val="tx1"/>
                </a:solidFill>
              </a:rPr>
              <a:t> </a:t>
            </a:r>
            <a:r>
              <a:rPr lang="tr-TR" sz="600" b="0" dirty="0" err="1">
                <a:solidFill>
                  <a:schemeClr val="tx1"/>
                </a:solidFill>
              </a:rPr>
              <a:t>noise</a:t>
            </a:r>
            <a:r>
              <a:rPr lang="tr-TR" sz="600" b="0" dirty="0">
                <a:solidFill>
                  <a:schemeClr val="tx1"/>
                </a:solidFill>
              </a:rPr>
              <a:t> değeri, ve aracın agresif olmayan girdiler altında analiz edilmesidir.</a:t>
            </a:r>
            <a:endParaRPr lang="en-US" sz="600" b="0" dirty="0" err="1">
              <a:solidFill>
                <a:schemeClr val="tx1"/>
              </a:solidFill>
            </a:endParaRPr>
          </a:p>
        </p:txBody>
      </p:sp>
      <p:pic>
        <p:nvPicPr>
          <p:cNvPr id="14" name="Picture 13">
            <a:extLst>
              <a:ext uri="{FF2B5EF4-FFF2-40B4-BE49-F238E27FC236}">
                <a16:creationId xmlns:a16="http://schemas.microsoft.com/office/drawing/2014/main" id="{84126B62-78C3-45C2-B834-24488A0AA7F2}"/>
              </a:ext>
            </a:extLst>
          </p:cNvPr>
          <p:cNvPicPr>
            <a:picLocks noChangeAspect="1"/>
          </p:cNvPicPr>
          <p:nvPr/>
        </p:nvPicPr>
        <p:blipFill>
          <a:blip r:embed="rId2"/>
          <a:stretch>
            <a:fillRect/>
          </a:stretch>
        </p:blipFill>
        <p:spPr>
          <a:xfrm>
            <a:off x="303656" y="1629742"/>
            <a:ext cx="4554020" cy="2598903"/>
          </a:xfrm>
          <a:prstGeom prst="rect">
            <a:avLst/>
          </a:prstGeom>
        </p:spPr>
      </p:pic>
    </p:spTree>
    <p:extLst>
      <p:ext uri="{BB962C8B-B14F-4D97-AF65-F5344CB8AC3E}">
        <p14:creationId xmlns:p14="http://schemas.microsoft.com/office/powerpoint/2010/main" val="274173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1" name="Rectangle 4">
            <a:extLst>
              <a:ext uri="{FF2B5EF4-FFF2-40B4-BE49-F238E27FC236}">
                <a16:creationId xmlns:a16="http://schemas.microsoft.com/office/drawing/2014/main" id="{4C5A3FEF-296A-4A06-892A-9B2802798DCD}"/>
              </a:ext>
            </a:extLst>
          </p:cNvPr>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12" name="Rectangle 11">
            <a:extLst>
              <a:ext uri="{FF2B5EF4-FFF2-40B4-BE49-F238E27FC236}">
                <a16:creationId xmlns:a16="http://schemas.microsoft.com/office/drawing/2014/main" id="{708DBD71-2E29-4D04-919B-4C94DEA12242}"/>
              </a:ext>
            </a:extLst>
          </p:cNvPr>
          <p:cNvSpPr/>
          <p:nvPr/>
        </p:nvSpPr>
        <p:spPr>
          <a:xfrm>
            <a:off x="72954" y="1081418"/>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180640" y="1328979"/>
            <a:ext cx="4559239" cy="228005"/>
          </a:xfrm>
          <a:prstGeom prst="rect">
            <a:avLst/>
          </a:prstGeom>
          <a:noFill/>
        </p:spPr>
        <p:txBody>
          <a:bodyPr wrap="none" lIns="0" tIns="0" rIns="0" bIns="0" rtlCol="0">
            <a:noAutofit/>
          </a:bodyPr>
          <a:lstStyle/>
          <a:p>
            <a:r>
              <a:rPr lang="tr-TR" sz="1050" b="0" dirty="0">
                <a:solidFill>
                  <a:schemeClr val="tx1"/>
                </a:solidFill>
              </a:rPr>
              <a:t>Karşılaşılan problemler ve çözümleri-Kütle yakınsama frenleme durumu</a:t>
            </a:r>
            <a:endParaRPr lang="en-US" sz="1050" b="0" dirty="0" err="1">
              <a:solidFill>
                <a:schemeClr val="tx1"/>
              </a:solidFill>
            </a:endParaRPr>
          </a:p>
        </p:txBody>
      </p:sp>
      <p:sp>
        <p:nvSpPr>
          <p:cNvPr id="20" name="TextBox 19">
            <a:extLst>
              <a:ext uri="{FF2B5EF4-FFF2-40B4-BE49-F238E27FC236}">
                <a16:creationId xmlns:a16="http://schemas.microsoft.com/office/drawing/2014/main" id="{CF12C9C0-1E01-4E84-A2C9-85301CC1DD85}"/>
              </a:ext>
            </a:extLst>
          </p:cNvPr>
          <p:cNvSpPr txBox="1"/>
          <p:nvPr/>
        </p:nvSpPr>
        <p:spPr>
          <a:xfrm>
            <a:off x="4971331" y="1629741"/>
            <a:ext cx="1735134" cy="2598903"/>
          </a:xfrm>
          <a:prstGeom prst="rect">
            <a:avLst/>
          </a:prstGeom>
          <a:noFill/>
        </p:spPr>
        <p:txBody>
          <a:bodyPr wrap="square" lIns="0" tIns="0" rIns="0" bIns="0" rtlCol="0">
            <a:noAutofit/>
          </a:bodyPr>
          <a:lstStyle/>
          <a:p>
            <a:r>
              <a:rPr lang="tr-TR" sz="600" b="0" dirty="0" err="1">
                <a:solidFill>
                  <a:schemeClr val="tx1"/>
                </a:solidFill>
              </a:rPr>
              <a:t>Fnet</a:t>
            </a:r>
            <a:r>
              <a:rPr lang="tr-TR" sz="600" b="0" dirty="0">
                <a:solidFill>
                  <a:schemeClr val="tx1"/>
                </a:solidFill>
              </a:rPr>
              <a:t> içerisindeki girdilerin değişiminin etkisi t=45s, 114s, 255s ‘de aracın frenleme durumunda, Frenleme model içerisine dahil edilmediğinden, </a:t>
            </a:r>
            <a:r>
              <a:rPr lang="tr-TR" sz="600" b="0" dirty="0" err="1">
                <a:solidFill>
                  <a:schemeClr val="tx1"/>
                </a:solidFill>
              </a:rPr>
              <a:t>sensörlerden</a:t>
            </a:r>
            <a:r>
              <a:rPr lang="tr-TR" sz="600" b="0" dirty="0">
                <a:solidFill>
                  <a:schemeClr val="tx1"/>
                </a:solidFill>
              </a:rPr>
              <a:t> gelen araç hızı azalma bilgisine rağmen </a:t>
            </a:r>
            <a:r>
              <a:rPr lang="tr-TR" sz="600" b="0" dirty="0" err="1">
                <a:solidFill>
                  <a:schemeClr val="tx1"/>
                </a:solidFill>
              </a:rPr>
              <a:t>Fnet</a:t>
            </a:r>
            <a:r>
              <a:rPr lang="tr-TR" sz="600" b="0" dirty="0">
                <a:solidFill>
                  <a:schemeClr val="tx1"/>
                </a:solidFill>
              </a:rPr>
              <a:t> değişmediğinden filtre </a:t>
            </a:r>
            <a:r>
              <a:rPr lang="tr-TR" sz="600" b="0" dirty="0" err="1">
                <a:solidFill>
                  <a:schemeClr val="tx1"/>
                </a:solidFill>
              </a:rPr>
              <a:t>Fnet</a:t>
            </a:r>
            <a:r>
              <a:rPr lang="tr-TR" sz="600" b="0" dirty="0">
                <a:solidFill>
                  <a:schemeClr val="tx1"/>
                </a:solidFill>
              </a:rPr>
              <a:t> değişmediğini kabul ederek, farkı kütleyi değiştirerek dengelemeye çalışmıştır.</a:t>
            </a:r>
          </a:p>
          <a:p>
            <a:endParaRPr lang="tr-TR" sz="600" b="0" dirty="0">
              <a:solidFill>
                <a:schemeClr val="tx1"/>
              </a:solidFill>
            </a:endParaRPr>
          </a:p>
          <a:p>
            <a:r>
              <a:rPr lang="tr-TR" sz="600" b="0" dirty="0">
                <a:solidFill>
                  <a:schemeClr val="tx1"/>
                </a:solidFill>
              </a:rPr>
              <a:t>Çözüm: Frenleme olduğu durumlarda algoritmayı durdurmak veya sadece düşük ivmeli frenlemelerin olduğu değerleri dikkate almak.</a:t>
            </a:r>
          </a:p>
          <a:p>
            <a:endParaRPr lang="tr-TR" sz="600" b="0" dirty="0">
              <a:solidFill>
                <a:schemeClr val="tx1"/>
              </a:solidFill>
            </a:endParaRPr>
          </a:p>
        </p:txBody>
      </p:sp>
      <p:pic>
        <p:nvPicPr>
          <p:cNvPr id="29" name="Picture 28">
            <a:extLst>
              <a:ext uri="{FF2B5EF4-FFF2-40B4-BE49-F238E27FC236}">
                <a16:creationId xmlns:a16="http://schemas.microsoft.com/office/drawing/2014/main" id="{C4F119A8-7E74-4E16-BBE5-05C5FFB03303}"/>
              </a:ext>
            </a:extLst>
          </p:cNvPr>
          <p:cNvPicPr>
            <a:picLocks noChangeAspect="1"/>
          </p:cNvPicPr>
          <p:nvPr/>
        </p:nvPicPr>
        <p:blipFill>
          <a:blip r:embed="rId2"/>
          <a:stretch>
            <a:fillRect/>
          </a:stretch>
        </p:blipFill>
        <p:spPr>
          <a:xfrm>
            <a:off x="72954" y="1556984"/>
            <a:ext cx="4720502" cy="3027450"/>
          </a:xfrm>
          <a:prstGeom prst="rect">
            <a:avLst/>
          </a:prstGeom>
        </p:spPr>
      </p:pic>
      <p:sp>
        <p:nvSpPr>
          <p:cNvPr id="30" name="Oval 29">
            <a:extLst>
              <a:ext uri="{FF2B5EF4-FFF2-40B4-BE49-F238E27FC236}">
                <a16:creationId xmlns:a16="http://schemas.microsoft.com/office/drawing/2014/main" id="{14E15900-EADB-47C9-A00D-DA3D2AEBB190}"/>
              </a:ext>
            </a:extLst>
          </p:cNvPr>
          <p:cNvSpPr/>
          <p:nvPr/>
        </p:nvSpPr>
        <p:spPr>
          <a:xfrm>
            <a:off x="257556" y="1605978"/>
            <a:ext cx="73914" cy="44707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37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2" name="Rectangle 11">
            <a:extLst>
              <a:ext uri="{FF2B5EF4-FFF2-40B4-BE49-F238E27FC236}">
                <a16:creationId xmlns:a16="http://schemas.microsoft.com/office/drawing/2014/main" id="{708DBD71-2E29-4D04-919B-4C94DEA12242}"/>
              </a:ext>
            </a:extLst>
          </p:cNvPr>
          <p:cNvSpPr/>
          <p:nvPr/>
        </p:nvSpPr>
        <p:spPr>
          <a:xfrm>
            <a:off x="72954" y="645320"/>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3228640" y="694314"/>
            <a:ext cx="4559239" cy="228005"/>
          </a:xfrm>
          <a:prstGeom prst="rect">
            <a:avLst/>
          </a:prstGeom>
          <a:noFill/>
        </p:spPr>
        <p:txBody>
          <a:bodyPr wrap="none" lIns="0" tIns="0" rIns="0" bIns="0" rtlCol="0">
            <a:noAutofit/>
          </a:bodyPr>
          <a:lstStyle/>
          <a:p>
            <a:r>
              <a:rPr lang="tr-TR" sz="1050" b="0" dirty="0">
                <a:solidFill>
                  <a:schemeClr val="tx1"/>
                </a:solidFill>
              </a:rPr>
              <a:t>Yeni yol şartı ile yapılan </a:t>
            </a:r>
            <a:r>
              <a:rPr lang="tr-TR" sz="1050" b="0" dirty="0" err="1">
                <a:solidFill>
                  <a:schemeClr val="tx1"/>
                </a:solidFill>
              </a:rPr>
              <a:t>simulasyon</a:t>
            </a:r>
            <a:endParaRPr lang="en-US" sz="1050" b="0" dirty="0" err="1">
              <a:solidFill>
                <a:schemeClr val="tx1"/>
              </a:solidFill>
            </a:endParaRPr>
          </a:p>
        </p:txBody>
      </p:sp>
      <p:pic>
        <p:nvPicPr>
          <p:cNvPr id="2" name="5800m_rearview">
            <a:hlinkClick r:id="" action="ppaction://media"/>
            <a:extLst>
              <a:ext uri="{FF2B5EF4-FFF2-40B4-BE49-F238E27FC236}">
                <a16:creationId xmlns:a16="http://schemas.microsoft.com/office/drawing/2014/main" id="{C6F17281-4418-434C-9105-A3F03E8F70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371" y="1616237"/>
            <a:ext cx="3268338" cy="2263284"/>
          </a:xfrm>
          <a:prstGeom prst="rect">
            <a:avLst/>
          </a:prstGeom>
        </p:spPr>
      </p:pic>
      <p:pic>
        <p:nvPicPr>
          <p:cNvPr id="14" name="Picture 13">
            <a:extLst>
              <a:ext uri="{FF2B5EF4-FFF2-40B4-BE49-F238E27FC236}">
                <a16:creationId xmlns:a16="http://schemas.microsoft.com/office/drawing/2014/main" id="{34505B76-BE11-4FF9-86C1-477DE2FC4C48}"/>
              </a:ext>
            </a:extLst>
          </p:cNvPr>
          <p:cNvPicPr>
            <a:picLocks noChangeAspect="1"/>
          </p:cNvPicPr>
          <p:nvPr/>
        </p:nvPicPr>
        <p:blipFill>
          <a:blip r:embed="rId5"/>
          <a:stretch>
            <a:fillRect/>
          </a:stretch>
        </p:blipFill>
        <p:spPr>
          <a:xfrm>
            <a:off x="3493932" y="3364754"/>
            <a:ext cx="3283578" cy="879529"/>
          </a:xfrm>
          <a:prstGeom prst="rect">
            <a:avLst/>
          </a:prstGeom>
        </p:spPr>
      </p:pic>
      <p:pic>
        <p:nvPicPr>
          <p:cNvPr id="15" name="Picture 14">
            <a:extLst>
              <a:ext uri="{FF2B5EF4-FFF2-40B4-BE49-F238E27FC236}">
                <a16:creationId xmlns:a16="http://schemas.microsoft.com/office/drawing/2014/main" id="{3FF8DA5B-0890-4ABD-9662-28B054F29978}"/>
              </a:ext>
            </a:extLst>
          </p:cNvPr>
          <p:cNvPicPr>
            <a:picLocks noChangeAspect="1"/>
          </p:cNvPicPr>
          <p:nvPr/>
        </p:nvPicPr>
        <p:blipFill>
          <a:blip r:embed="rId6"/>
          <a:stretch>
            <a:fillRect/>
          </a:stretch>
        </p:blipFill>
        <p:spPr>
          <a:xfrm>
            <a:off x="3493934" y="2457413"/>
            <a:ext cx="3268336" cy="892101"/>
          </a:xfrm>
          <a:prstGeom prst="rect">
            <a:avLst/>
          </a:prstGeom>
        </p:spPr>
      </p:pic>
      <p:pic>
        <p:nvPicPr>
          <p:cNvPr id="16" name="Picture 15">
            <a:extLst>
              <a:ext uri="{FF2B5EF4-FFF2-40B4-BE49-F238E27FC236}">
                <a16:creationId xmlns:a16="http://schemas.microsoft.com/office/drawing/2014/main" id="{9949BC1C-89A4-4ED5-8E92-974BEB98C74D}"/>
              </a:ext>
            </a:extLst>
          </p:cNvPr>
          <p:cNvPicPr>
            <a:picLocks noChangeAspect="1"/>
          </p:cNvPicPr>
          <p:nvPr/>
        </p:nvPicPr>
        <p:blipFill>
          <a:blip r:embed="rId7"/>
          <a:stretch>
            <a:fillRect/>
          </a:stretch>
        </p:blipFill>
        <p:spPr>
          <a:xfrm>
            <a:off x="3493932" y="1538758"/>
            <a:ext cx="3268338" cy="890622"/>
          </a:xfrm>
          <a:prstGeom prst="rect">
            <a:avLst/>
          </a:prstGeom>
        </p:spPr>
      </p:pic>
    </p:spTree>
    <p:extLst>
      <p:ext uri="{BB962C8B-B14F-4D97-AF65-F5344CB8AC3E}">
        <p14:creationId xmlns:p14="http://schemas.microsoft.com/office/powerpoint/2010/main" val="155503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250031" y="116736"/>
            <a:ext cx="6344841" cy="469106"/>
          </a:xfrm>
          <a:prstGeom prst="rect">
            <a:avLst/>
          </a:prstGeom>
          <a:noFill/>
        </p:spPr>
        <p:txBody>
          <a:bodyPr lIns="27000" rIns="27000"/>
          <a:lstStyle>
            <a:lvl1pPr algn="l" rtl="0" eaLnBrk="0" fontAlgn="base" hangingPunct="0">
              <a:spcBef>
                <a:spcPct val="0"/>
              </a:spcBef>
              <a:spcAft>
                <a:spcPct val="0"/>
              </a:spcAft>
              <a:defRPr sz="1350" b="1">
                <a:solidFill>
                  <a:schemeClr val="tx1"/>
                </a:solidFill>
                <a:latin typeface="+mj-lt"/>
                <a:ea typeface="+mj-ea"/>
                <a:cs typeface="+mj-cs"/>
              </a:defRPr>
            </a:lvl1pPr>
            <a:lvl2pPr algn="l" rtl="0" eaLnBrk="0" fontAlgn="base" hangingPunct="0">
              <a:spcBef>
                <a:spcPct val="0"/>
              </a:spcBef>
              <a:spcAft>
                <a:spcPct val="0"/>
              </a:spcAft>
              <a:defRPr sz="1350" b="1">
                <a:solidFill>
                  <a:schemeClr val="tx1"/>
                </a:solidFill>
                <a:latin typeface="Arial Narrow" pitchFamily="34" charset="0"/>
                <a:ea typeface="MS PGothic" pitchFamily="34" charset="-128"/>
              </a:defRPr>
            </a:lvl2pPr>
            <a:lvl3pPr algn="l" rtl="0" eaLnBrk="0" fontAlgn="base" hangingPunct="0">
              <a:spcBef>
                <a:spcPct val="0"/>
              </a:spcBef>
              <a:spcAft>
                <a:spcPct val="0"/>
              </a:spcAft>
              <a:defRPr sz="1350" b="1">
                <a:solidFill>
                  <a:schemeClr val="tx1"/>
                </a:solidFill>
                <a:latin typeface="Arial Narrow" pitchFamily="34" charset="0"/>
                <a:ea typeface="MS PGothic" pitchFamily="34" charset="-128"/>
              </a:defRPr>
            </a:lvl3pPr>
            <a:lvl4pPr algn="l" rtl="0" eaLnBrk="0" fontAlgn="base" hangingPunct="0">
              <a:spcBef>
                <a:spcPct val="0"/>
              </a:spcBef>
              <a:spcAft>
                <a:spcPct val="0"/>
              </a:spcAft>
              <a:defRPr sz="1350" b="1">
                <a:solidFill>
                  <a:schemeClr val="tx1"/>
                </a:solidFill>
                <a:latin typeface="Arial Narrow" pitchFamily="34" charset="0"/>
                <a:ea typeface="MS PGothic" pitchFamily="34" charset="-128"/>
              </a:defRPr>
            </a:lvl4pPr>
            <a:lvl5pPr algn="l" rtl="0" eaLnBrk="0" fontAlgn="base" hangingPunct="0">
              <a:spcBef>
                <a:spcPct val="0"/>
              </a:spcBef>
              <a:spcAft>
                <a:spcPct val="0"/>
              </a:spcAft>
              <a:defRPr sz="1350" b="1">
                <a:solidFill>
                  <a:schemeClr val="tx1"/>
                </a:solidFill>
                <a:latin typeface="Arial Narrow" pitchFamily="34" charset="0"/>
                <a:ea typeface="MS PGothic" pitchFamily="34" charset="-128"/>
              </a:defRPr>
            </a:lvl5pPr>
            <a:lvl6pPr marL="257175" algn="l" rtl="0" eaLnBrk="1" fontAlgn="base" hangingPunct="1">
              <a:spcBef>
                <a:spcPct val="0"/>
              </a:spcBef>
              <a:spcAft>
                <a:spcPct val="0"/>
              </a:spcAft>
              <a:defRPr sz="1350" b="1">
                <a:solidFill>
                  <a:schemeClr val="tx1"/>
                </a:solidFill>
                <a:latin typeface="Arial Narrow" pitchFamily="34" charset="0"/>
                <a:ea typeface="MS PGothic" pitchFamily="34" charset="-128"/>
              </a:defRPr>
            </a:lvl6pPr>
            <a:lvl7pPr marL="514350" algn="l" rtl="0" eaLnBrk="1" fontAlgn="base" hangingPunct="1">
              <a:spcBef>
                <a:spcPct val="0"/>
              </a:spcBef>
              <a:spcAft>
                <a:spcPct val="0"/>
              </a:spcAft>
              <a:defRPr sz="1350" b="1">
                <a:solidFill>
                  <a:schemeClr val="tx1"/>
                </a:solidFill>
                <a:latin typeface="Arial Narrow" pitchFamily="34" charset="0"/>
                <a:ea typeface="MS PGothic" pitchFamily="34" charset="-128"/>
              </a:defRPr>
            </a:lvl7pPr>
            <a:lvl8pPr marL="771525" algn="l" rtl="0" eaLnBrk="1" fontAlgn="base" hangingPunct="1">
              <a:spcBef>
                <a:spcPct val="0"/>
              </a:spcBef>
              <a:spcAft>
                <a:spcPct val="0"/>
              </a:spcAft>
              <a:defRPr sz="1350" b="1">
                <a:solidFill>
                  <a:schemeClr val="tx1"/>
                </a:solidFill>
                <a:latin typeface="Arial Narrow" pitchFamily="34" charset="0"/>
                <a:ea typeface="MS PGothic" pitchFamily="34" charset="-128"/>
              </a:defRPr>
            </a:lvl8pPr>
            <a:lvl9pPr marL="1028700" algn="l" rtl="0" eaLnBrk="1" fontAlgn="base" hangingPunct="1">
              <a:spcBef>
                <a:spcPct val="0"/>
              </a:spcBef>
              <a:spcAft>
                <a:spcPct val="0"/>
              </a:spcAft>
              <a:defRPr sz="1350" b="1">
                <a:solidFill>
                  <a:schemeClr val="tx1"/>
                </a:solidFill>
                <a:latin typeface="Arial Narrow" pitchFamily="34" charset="0"/>
                <a:ea typeface="MS PGothic" pitchFamily="34" charset="-128"/>
              </a:defRPr>
            </a:lvl9pPr>
          </a:lstStyle>
          <a:p>
            <a:pPr eaLnBrk="1" hangingPunct="1"/>
            <a:r>
              <a:rPr lang="tr-TR" altLang="en-US" kern="0">
                <a:solidFill>
                  <a:srgbClr val="FFC000"/>
                </a:solidFill>
              </a:rPr>
              <a:t>PROGRAM</a:t>
            </a:r>
            <a:endParaRPr lang="en-US" altLang="en-US" kern="0" dirty="0">
              <a:solidFill>
                <a:srgbClr val="FFC000"/>
              </a:solidFill>
            </a:endParaRPr>
          </a:p>
        </p:txBody>
      </p:sp>
      <p:sp>
        <p:nvSpPr>
          <p:cNvPr id="3" name="Slayt Numarası Yer Tutucusu 3"/>
          <p:cNvSpPr txBox="1">
            <a:spLocks/>
          </p:cNvSpPr>
          <p:nvPr/>
        </p:nvSpPr>
        <p:spPr>
          <a:xfrm>
            <a:off x="3429000" y="4786312"/>
            <a:ext cx="309563" cy="357188"/>
          </a:xfrm>
          <a:prstGeom prst="rect">
            <a:avLst/>
          </a:prstGeom>
          <a:noFill/>
        </p:spPr>
        <p:txBody>
          <a:bodyPr/>
          <a:lstStyle>
            <a:defPPr>
              <a:defRPr lang="fr-FR"/>
            </a:defPPr>
            <a:lvl1pPr algn="l" rtl="0" eaLnBrk="0" fontAlgn="base" hangingPunct="0">
              <a:spcBef>
                <a:spcPct val="35000"/>
              </a:spcBef>
              <a:spcAft>
                <a:spcPct val="0"/>
              </a:spcAft>
              <a:buClr>
                <a:srgbClr val="F7B100"/>
              </a:buClr>
              <a:buFont typeface="Wingdings" pitchFamily="2" charset="2"/>
              <a:buChar char="§"/>
              <a:defRPr sz="1500" b="1" kern="1200">
                <a:solidFill>
                  <a:schemeClr val="tx1"/>
                </a:solidFill>
                <a:latin typeface="Arial" pitchFamily="34" charset="0"/>
                <a:ea typeface="MS PGothic" pitchFamily="34" charset="-128"/>
                <a:cs typeface="Arial" charset="0"/>
              </a:defRPr>
            </a:lvl1pPr>
            <a:lvl2pPr marL="557213" indent="-214313" algn="l" rtl="0" eaLnBrk="0" fontAlgn="base" hangingPunct="0">
              <a:spcBef>
                <a:spcPct val="30000"/>
              </a:spcBef>
              <a:spcAft>
                <a:spcPct val="0"/>
              </a:spcAft>
              <a:buClr>
                <a:srgbClr val="F7B100"/>
              </a:buClr>
              <a:buFont typeface="Wingdings" pitchFamily="2" charset="2"/>
              <a:buChar char="§"/>
              <a:defRPr sz="1200" b="1" kern="1200">
                <a:solidFill>
                  <a:schemeClr val="tx1"/>
                </a:solidFill>
                <a:latin typeface="Arial" pitchFamily="34" charset="0"/>
                <a:ea typeface="MS PGothic" pitchFamily="34" charset="-128"/>
                <a:cs typeface="Arial" charset="0"/>
              </a:defRPr>
            </a:lvl2pPr>
            <a:lvl3pPr marL="857250" indent="-171450" algn="l" rtl="0" eaLnBrk="0" fontAlgn="base" hangingPunct="0">
              <a:spcBef>
                <a:spcPct val="35000"/>
              </a:spcBef>
              <a:spcAft>
                <a:spcPct val="0"/>
              </a:spcAft>
              <a:buFont typeface="Wingdings" pitchFamily="2" charset="2"/>
              <a:buChar char="§"/>
              <a:defRPr sz="1050" b="1" kern="1200">
                <a:solidFill>
                  <a:schemeClr val="tx1"/>
                </a:solidFill>
                <a:latin typeface="Arial" pitchFamily="34" charset="0"/>
                <a:ea typeface="MS PGothic" pitchFamily="34" charset="-128"/>
                <a:cs typeface="Arial" charset="0"/>
              </a:defRPr>
            </a:lvl3pPr>
            <a:lvl4pPr marL="1200150" indent="-171450" algn="l" rtl="0" eaLnBrk="0" fontAlgn="base" hangingPunct="0">
              <a:spcBef>
                <a:spcPct val="40000"/>
              </a:spcBef>
              <a:spcAft>
                <a:spcPct val="0"/>
              </a:spcAft>
              <a:buFont typeface="Wingdings" pitchFamily="2" charset="2"/>
              <a:buChar char="§"/>
              <a:defRPr sz="825" b="1" kern="1200">
                <a:solidFill>
                  <a:schemeClr val="tx1"/>
                </a:solidFill>
                <a:latin typeface="Arial" pitchFamily="34" charset="0"/>
                <a:ea typeface="MS PGothic" pitchFamily="34" charset="-128"/>
                <a:cs typeface="Arial" charset="0"/>
              </a:defRPr>
            </a:lvl4pPr>
            <a:lvl5pPr marL="1543050" indent="-171450" algn="l" rtl="0" eaLnBrk="0" fontAlgn="base" hangingPunct="0">
              <a:spcBef>
                <a:spcPct val="20000"/>
              </a:spcBef>
              <a:spcAft>
                <a:spcPct val="0"/>
              </a:spcAft>
              <a:buChar char="»"/>
              <a:defRPr sz="750" b="1" kern="1200">
                <a:solidFill>
                  <a:schemeClr val="tx1"/>
                </a:solidFill>
                <a:latin typeface="Arial" pitchFamily="34" charset="0"/>
                <a:ea typeface="MS PGothic" pitchFamily="34" charset="-128"/>
                <a:cs typeface="Arial" charset="0"/>
              </a:defRPr>
            </a:lvl5pPr>
            <a:lvl6pPr marL="1885950" indent="-171450" algn="l" defTabSz="685800" rtl="0" eaLnBrk="0" fontAlgn="base" latinLnBrk="0" hangingPunct="0">
              <a:spcBef>
                <a:spcPct val="20000"/>
              </a:spcBef>
              <a:spcAft>
                <a:spcPct val="0"/>
              </a:spcAft>
              <a:buChar char="»"/>
              <a:defRPr sz="750" b="1" kern="1200">
                <a:solidFill>
                  <a:schemeClr val="tx1"/>
                </a:solidFill>
                <a:latin typeface="Arial" pitchFamily="34" charset="0"/>
                <a:ea typeface="MS PGothic" pitchFamily="34" charset="-128"/>
                <a:cs typeface="Arial" charset="0"/>
              </a:defRPr>
            </a:lvl6pPr>
            <a:lvl7pPr marL="2228850" indent="-171450" algn="l" defTabSz="685800" rtl="0" eaLnBrk="0" fontAlgn="base" latinLnBrk="0" hangingPunct="0">
              <a:spcBef>
                <a:spcPct val="20000"/>
              </a:spcBef>
              <a:spcAft>
                <a:spcPct val="0"/>
              </a:spcAft>
              <a:buChar char="»"/>
              <a:defRPr sz="750" b="1" kern="1200">
                <a:solidFill>
                  <a:schemeClr val="tx1"/>
                </a:solidFill>
                <a:latin typeface="Arial" pitchFamily="34" charset="0"/>
                <a:ea typeface="MS PGothic" pitchFamily="34" charset="-128"/>
                <a:cs typeface="Arial" charset="0"/>
              </a:defRPr>
            </a:lvl7pPr>
            <a:lvl8pPr marL="2571750" indent="-171450" algn="l" defTabSz="685800" rtl="0" eaLnBrk="0" fontAlgn="base" latinLnBrk="0" hangingPunct="0">
              <a:spcBef>
                <a:spcPct val="20000"/>
              </a:spcBef>
              <a:spcAft>
                <a:spcPct val="0"/>
              </a:spcAft>
              <a:buChar char="»"/>
              <a:defRPr sz="750" b="1" kern="1200">
                <a:solidFill>
                  <a:schemeClr val="tx1"/>
                </a:solidFill>
                <a:latin typeface="Arial" pitchFamily="34" charset="0"/>
                <a:ea typeface="MS PGothic" pitchFamily="34" charset="-128"/>
                <a:cs typeface="Arial" charset="0"/>
              </a:defRPr>
            </a:lvl8pPr>
            <a:lvl9pPr marL="2914650" indent="-171450" algn="l" defTabSz="685800" rtl="0" eaLnBrk="0" fontAlgn="base" latinLnBrk="0" hangingPunct="0">
              <a:spcBef>
                <a:spcPct val="20000"/>
              </a:spcBef>
              <a:spcAft>
                <a:spcPct val="0"/>
              </a:spcAft>
              <a:buChar char="»"/>
              <a:defRPr sz="750" b="1" kern="1200">
                <a:solidFill>
                  <a:schemeClr val="tx1"/>
                </a:solidFill>
                <a:latin typeface="Arial" pitchFamily="34" charset="0"/>
                <a:ea typeface="MS PGothic" pitchFamily="34" charset="-128"/>
                <a:cs typeface="Arial" charset="0"/>
              </a:defRPr>
            </a:lvl9pPr>
          </a:lstStyle>
          <a:p>
            <a:pPr eaLnBrk="1" hangingPunct="1">
              <a:spcBef>
                <a:spcPct val="0"/>
              </a:spcBef>
              <a:buClrTx/>
              <a:buFontTx/>
              <a:buNone/>
            </a:pPr>
            <a:fld id="{949A96D5-B925-4FC4-8010-CBF7CDC2FCA9}" type="slidenum">
              <a:rPr lang="tr-TR" altLang="en-US" sz="750" smtClean="0">
                <a:solidFill>
                  <a:schemeClr val="bg2"/>
                </a:solidFill>
              </a:rPr>
              <a:pPr eaLnBrk="1" hangingPunct="1">
                <a:spcBef>
                  <a:spcPct val="0"/>
                </a:spcBef>
                <a:buClrTx/>
                <a:buFontTx/>
                <a:buNone/>
              </a:pPr>
              <a:t>2</a:t>
            </a:fld>
            <a:endParaRPr lang="tr-TR" altLang="en-US" sz="750">
              <a:solidFill>
                <a:schemeClr val="bg2"/>
              </a:solidFill>
            </a:endParaRPr>
          </a:p>
        </p:txBody>
      </p:sp>
      <p:sp>
        <p:nvSpPr>
          <p:cNvPr id="4" name="Line 3"/>
          <p:cNvSpPr>
            <a:spLocks noChangeShapeType="1"/>
          </p:cNvSpPr>
          <p:nvPr/>
        </p:nvSpPr>
        <p:spPr bwMode="auto">
          <a:xfrm flipV="1">
            <a:off x="250032" y="409575"/>
            <a:ext cx="640913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056" tIns="34529" rIns="69056" bIns="34529" anchor="ctr"/>
          <a:lstStyle/>
          <a:p>
            <a:endParaRPr lang="tr-TR" sz="900"/>
          </a:p>
        </p:txBody>
      </p:sp>
      <p:sp>
        <p:nvSpPr>
          <p:cNvPr id="5" name="Rectangle 4"/>
          <p:cNvSpPr>
            <a:spLocks noChangeArrowheads="1"/>
          </p:cNvSpPr>
          <p:nvPr/>
        </p:nvSpPr>
        <p:spPr bwMode="auto">
          <a:xfrm>
            <a:off x="541753" y="567984"/>
            <a:ext cx="2160985" cy="297545"/>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150000"/>
              </a:lnSpc>
              <a:spcBef>
                <a:spcPct val="40000"/>
              </a:spcBef>
              <a:buClr>
                <a:srgbClr val="FF9900"/>
              </a:buClr>
              <a:buSzPct val="125000"/>
              <a:buFont typeface="Wingdings" pitchFamily="2" charset="2"/>
              <a:buNone/>
            </a:pPr>
            <a:r>
              <a:rPr lang="tr-TR" altLang="en-US" sz="1125" dirty="0">
                <a:solidFill>
                  <a:srgbClr val="878785"/>
                </a:solidFill>
              </a:rPr>
              <a:t>PROJE TANITIMI</a:t>
            </a:r>
            <a:endParaRPr lang="fr-FR" altLang="en-US" sz="1125" dirty="0">
              <a:solidFill>
                <a:srgbClr val="878785"/>
              </a:solidFill>
            </a:endParaRPr>
          </a:p>
        </p:txBody>
      </p:sp>
      <p:sp>
        <p:nvSpPr>
          <p:cNvPr id="6" name="Rectangle 5"/>
          <p:cNvSpPr>
            <a:spLocks noChangeArrowheads="1"/>
          </p:cNvSpPr>
          <p:nvPr/>
        </p:nvSpPr>
        <p:spPr bwMode="auto">
          <a:xfrm>
            <a:off x="21629" y="399173"/>
            <a:ext cx="731044" cy="570696"/>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p>
            <a:pPr marL="305991" indent="-305991" defTabSz="692944">
              <a:lnSpc>
                <a:spcPct val="150000"/>
              </a:lnSpc>
              <a:spcBef>
                <a:spcPct val="40000"/>
              </a:spcBef>
              <a:buClr>
                <a:srgbClr val="FF9900"/>
              </a:buClr>
              <a:buSzPct val="125000"/>
              <a:defRPr/>
            </a:pPr>
            <a:r>
              <a:rPr lang="fr-FR" sz="2475" dirty="0">
                <a:effectLst>
                  <a:outerShdw blurRad="38100" dist="38100" dir="2700000" algn="tl">
                    <a:srgbClr val="C0C0C0"/>
                  </a:outerShdw>
                </a:effectLst>
              </a:rPr>
              <a:t>0</a:t>
            </a:r>
            <a:r>
              <a:rPr lang="tr-TR" sz="2475" dirty="0">
                <a:effectLst>
                  <a:outerShdw blurRad="38100" dist="38100" dir="2700000" algn="tl">
                    <a:srgbClr val="C0C0C0"/>
                  </a:outerShdw>
                </a:effectLst>
              </a:rPr>
              <a:t>A</a:t>
            </a:r>
            <a:endParaRPr lang="fr-FR" sz="2475" dirty="0"/>
          </a:p>
        </p:txBody>
      </p:sp>
      <p:grpSp>
        <p:nvGrpSpPr>
          <p:cNvPr id="7" name="Group 22"/>
          <p:cNvGrpSpPr>
            <a:grpSpLocks/>
          </p:cNvGrpSpPr>
          <p:nvPr/>
        </p:nvGrpSpPr>
        <p:grpSpPr bwMode="auto">
          <a:xfrm>
            <a:off x="41672" y="904590"/>
            <a:ext cx="5382816" cy="570310"/>
            <a:chOff x="39" y="734"/>
            <a:chExt cx="4521" cy="479"/>
          </a:xfrm>
        </p:grpSpPr>
        <p:sp>
          <p:nvSpPr>
            <p:cNvPr id="8" name="Rectangle 23"/>
            <p:cNvSpPr>
              <a:spLocks noChangeArrowheads="1"/>
            </p:cNvSpPr>
            <p:nvPr/>
          </p:nvSpPr>
          <p:spPr bwMode="auto">
            <a:xfrm>
              <a:off x="456" y="868"/>
              <a:ext cx="4104" cy="266"/>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150000"/>
                </a:lnSpc>
                <a:spcBef>
                  <a:spcPct val="40000"/>
                </a:spcBef>
                <a:buClr>
                  <a:srgbClr val="FF9900"/>
                </a:buClr>
                <a:buSzPct val="125000"/>
                <a:buNone/>
              </a:pPr>
              <a:r>
                <a:rPr lang="tr-TR" altLang="en-US" sz="1200" dirty="0">
                  <a:solidFill>
                    <a:srgbClr val="878785"/>
                  </a:solidFill>
                </a:rPr>
                <a:t>İş Paketi - 1 İlk Analiz ve Yapılabilirlik Çalışmaları</a:t>
              </a:r>
              <a:endParaRPr lang="tr-TR" sz="1100" dirty="0">
                <a:solidFill>
                  <a:srgbClr val="878785"/>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4"/>
            <p:cNvSpPr>
              <a:spLocks noChangeArrowheads="1"/>
            </p:cNvSpPr>
            <p:nvPr/>
          </p:nvSpPr>
          <p:spPr bwMode="auto">
            <a:xfrm>
              <a:off x="39" y="734"/>
              <a:ext cx="470" cy="479"/>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p>
              <a:pPr marL="305991" indent="-305991" defTabSz="692944">
                <a:lnSpc>
                  <a:spcPct val="150000"/>
                </a:lnSpc>
                <a:spcBef>
                  <a:spcPct val="40000"/>
                </a:spcBef>
                <a:buClr>
                  <a:srgbClr val="FF9900"/>
                </a:buClr>
                <a:buSzPct val="125000"/>
                <a:defRPr/>
              </a:pPr>
              <a:r>
                <a:rPr lang="fr-FR" sz="2475" dirty="0">
                  <a:effectLst>
                    <a:outerShdw blurRad="38100" dist="38100" dir="2700000" algn="tl">
                      <a:srgbClr val="C0C0C0"/>
                    </a:outerShdw>
                  </a:effectLst>
                </a:rPr>
                <a:t>0</a:t>
              </a:r>
              <a:r>
                <a:rPr lang="tr-TR" sz="2475" dirty="0">
                  <a:effectLst>
                    <a:outerShdw blurRad="38100" dist="38100" dir="2700000" algn="tl">
                      <a:srgbClr val="C0C0C0"/>
                    </a:outerShdw>
                  </a:effectLst>
                </a:rPr>
                <a:t>1</a:t>
              </a:r>
              <a:endParaRPr lang="fr-FR" sz="2475" dirty="0"/>
            </a:p>
          </p:txBody>
        </p:sp>
      </p:grpSp>
      <p:grpSp>
        <p:nvGrpSpPr>
          <p:cNvPr id="10" name="Group 6"/>
          <p:cNvGrpSpPr>
            <a:grpSpLocks/>
          </p:cNvGrpSpPr>
          <p:nvPr/>
        </p:nvGrpSpPr>
        <p:grpSpPr bwMode="auto">
          <a:xfrm>
            <a:off x="40223" y="1509673"/>
            <a:ext cx="6852942" cy="570309"/>
            <a:chOff x="71" y="1454"/>
            <a:chExt cx="4642" cy="479"/>
          </a:xfrm>
        </p:grpSpPr>
        <p:sp>
          <p:nvSpPr>
            <p:cNvPr id="11" name="Rectangle 7"/>
            <p:cNvSpPr>
              <a:spLocks noChangeArrowheads="1"/>
            </p:cNvSpPr>
            <p:nvPr/>
          </p:nvSpPr>
          <p:spPr bwMode="auto">
            <a:xfrm>
              <a:off x="71" y="1454"/>
              <a:ext cx="470" cy="479"/>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p>
              <a:pPr marL="305991" indent="-305991" defTabSz="692944">
                <a:lnSpc>
                  <a:spcPct val="150000"/>
                </a:lnSpc>
                <a:spcBef>
                  <a:spcPct val="40000"/>
                </a:spcBef>
                <a:buClr>
                  <a:srgbClr val="FF9900"/>
                </a:buClr>
                <a:buSzPct val="125000"/>
                <a:defRPr/>
              </a:pPr>
              <a:r>
                <a:rPr lang="fr-FR" sz="2475" dirty="0">
                  <a:effectLst>
                    <a:outerShdw blurRad="38100" dist="38100" dir="2700000" algn="tl">
                      <a:srgbClr val="C0C0C0"/>
                    </a:outerShdw>
                  </a:effectLst>
                </a:rPr>
                <a:t>0</a:t>
              </a:r>
              <a:r>
                <a:rPr lang="tr-TR" sz="2475" dirty="0">
                  <a:effectLst>
                    <a:outerShdw blurRad="38100" dist="38100" dir="2700000" algn="tl">
                      <a:srgbClr val="C0C0C0"/>
                    </a:outerShdw>
                  </a:effectLst>
                </a:rPr>
                <a:t>2</a:t>
              </a:r>
              <a:endParaRPr lang="fr-FR" sz="2475" dirty="0"/>
            </a:p>
          </p:txBody>
        </p:sp>
        <p:sp>
          <p:nvSpPr>
            <p:cNvPr id="12" name="Rectangle 8"/>
            <p:cNvSpPr>
              <a:spLocks noChangeArrowheads="1"/>
            </p:cNvSpPr>
            <p:nvPr/>
          </p:nvSpPr>
          <p:spPr bwMode="auto">
            <a:xfrm>
              <a:off x="408" y="1596"/>
              <a:ext cx="4305" cy="261"/>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150000"/>
                </a:lnSpc>
                <a:spcBef>
                  <a:spcPct val="40000"/>
                </a:spcBef>
                <a:buClr>
                  <a:srgbClr val="FF9900"/>
                </a:buClr>
                <a:buSzPct val="125000"/>
                <a:buNone/>
              </a:pPr>
              <a:r>
                <a:rPr lang="tr-TR" altLang="en-US" sz="1170" dirty="0"/>
                <a:t>İş Paketi - 2 Tasarım, Analiz ve Simülasyon Çalışmaları</a:t>
              </a:r>
              <a:endParaRPr lang="tr-TR" sz="1100" dirty="0">
                <a:latin typeface="Calibri" panose="020F0502020204030204" pitchFamily="34" charset="0"/>
                <a:ea typeface="Calibri" panose="020F0502020204030204" pitchFamily="34" charset="0"/>
                <a:cs typeface="Times New Roman" panose="02020603050405020304" pitchFamily="18" charset="0"/>
              </a:endParaRPr>
            </a:p>
          </p:txBody>
        </p:sp>
      </p:grpSp>
      <p:sp>
        <p:nvSpPr>
          <p:cNvPr id="15" name="Rectangle 8"/>
          <p:cNvSpPr>
            <a:spLocks noChangeArrowheads="1"/>
          </p:cNvSpPr>
          <p:nvPr/>
        </p:nvSpPr>
        <p:spPr bwMode="auto">
          <a:xfrm>
            <a:off x="537658" y="2813717"/>
            <a:ext cx="4886325" cy="329803"/>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150000"/>
              </a:lnSpc>
              <a:spcBef>
                <a:spcPct val="40000"/>
              </a:spcBef>
              <a:buClr>
                <a:srgbClr val="FF9900"/>
              </a:buClr>
              <a:buSzPct val="125000"/>
              <a:buNone/>
            </a:pPr>
            <a:r>
              <a:rPr lang="tr-TR" altLang="en-US" sz="1125" dirty="0"/>
              <a:t>Sorular &amp; Cevaplar</a:t>
            </a:r>
            <a:endParaRPr lang="fr-FR" altLang="en-US" sz="1125" dirty="0"/>
          </a:p>
        </p:txBody>
      </p:sp>
      <p:grpSp>
        <p:nvGrpSpPr>
          <p:cNvPr id="16" name="Group 6"/>
          <p:cNvGrpSpPr>
            <a:grpSpLocks/>
          </p:cNvGrpSpPr>
          <p:nvPr/>
        </p:nvGrpSpPr>
        <p:grpSpPr bwMode="auto">
          <a:xfrm>
            <a:off x="40315" y="2079839"/>
            <a:ext cx="6778496" cy="641748"/>
            <a:chOff x="70" y="1454"/>
            <a:chExt cx="4634" cy="539"/>
          </a:xfrm>
        </p:grpSpPr>
        <p:sp>
          <p:nvSpPr>
            <p:cNvPr id="17" name="Rectangle 7"/>
            <p:cNvSpPr>
              <a:spLocks noChangeArrowheads="1"/>
            </p:cNvSpPr>
            <p:nvPr/>
          </p:nvSpPr>
          <p:spPr bwMode="auto">
            <a:xfrm>
              <a:off x="70" y="1454"/>
              <a:ext cx="470" cy="539"/>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p>
              <a:pPr marL="305991" indent="-305991" defTabSz="692944">
                <a:lnSpc>
                  <a:spcPct val="150000"/>
                </a:lnSpc>
                <a:spcBef>
                  <a:spcPct val="40000"/>
                </a:spcBef>
                <a:buClr>
                  <a:srgbClr val="FF9900"/>
                </a:buClr>
                <a:buSzPct val="125000"/>
                <a:defRPr/>
              </a:pPr>
              <a:r>
                <a:rPr lang="fr-FR" sz="2475" dirty="0">
                  <a:effectLst>
                    <a:outerShdw blurRad="38100" dist="38100" dir="2700000" algn="tl">
                      <a:srgbClr val="C0C0C0"/>
                    </a:outerShdw>
                  </a:effectLst>
                </a:rPr>
                <a:t>0</a:t>
              </a:r>
              <a:r>
                <a:rPr lang="tr-TR" sz="2475" dirty="0">
                  <a:effectLst>
                    <a:outerShdw blurRad="38100" dist="38100" dir="2700000" algn="tl">
                      <a:srgbClr val="C0C0C0"/>
                    </a:outerShdw>
                  </a:effectLst>
                </a:rPr>
                <a:t>3</a:t>
              </a:r>
            </a:p>
          </p:txBody>
        </p:sp>
        <p:sp>
          <p:nvSpPr>
            <p:cNvPr id="18" name="Rectangle 8"/>
            <p:cNvSpPr>
              <a:spLocks noChangeArrowheads="1"/>
            </p:cNvSpPr>
            <p:nvPr/>
          </p:nvSpPr>
          <p:spPr bwMode="auto">
            <a:xfrm>
              <a:off x="410" y="1594"/>
              <a:ext cx="4294" cy="291"/>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150000"/>
                </a:lnSpc>
                <a:spcBef>
                  <a:spcPct val="40000"/>
                </a:spcBef>
                <a:buClr>
                  <a:srgbClr val="FF9900"/>
                </a:buClr>
                <a:buSzPct val="125000"/>
                <a:buNone/>
              </a:pPr>
              <a:r>
                <a:rPr lang="tr-TR" altLang="en-US" sz="1200" dirty="0"/>
                <a:t>İş Paketi - 3 Algoritmanın çalışacağı kontrol kartının tasarlanması ve prototip üretimi</a:t>
              </a:r>
              <a:endParaRPr lang="tr-TR" sz="1200" b="0" dirty="0">
                <a:solidFill>
                  <a:srgbClr val="FFC000"/>
                </a:solidFill>
              </a:endParaRPr>
            </a:p>
          </p:txBody>
        </p:sp>
      </p:grpSp>
      <p:sp>
        <p:nvSpPr>
          <p:cNvPr id="20" name="Rectangle 7"/>
          <p:cNvSpPr>
            <a:spLocks noChangeArrowheads="1"/>
          </p:cNvSpPr>
          <p:nvPr/>
        </p:nvSpPr>
        <p:spPr bwMode="auto">
          <a:xfrm>
            <a:off x="41672" y="2660511"/>
            <a:ext cx="559594" cy="641748"/>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9241" tIns="34621" rIns="69241" bIns="34621">
            <a:spAutoFit/>
          </a:bodyPr>
          <a:lstStyle/>
          <a:p>
            <a:pPr marL="305991" indent="-305991" defTabSz="692944">
              <a:lnSpc>
                <a:spcPct val="150000"/>
              </a:lnSpc>
              <a:spcBef>
                <a:spcPct val="40000"/>
              </a:spcBef>
              <a:buClr>
                <a:srgbClr val="FF9900"/>
              </a:buClr>
              <a:buSzPct val="125000"/>
              <a:defRPr/>
            </a:pPr>
            <a:r>
              <a:rPr lang="fr-FR" sz="2475" dirty="0">
                <a:effectLst>
                  <a:outerShdw blurRad="38100" dist="38100" dir="2700000" algn="tl">
                    <a:srgbClr val="C0C0C0"/>
                  </a:outerShdw>
                </a:effectLst>
              </a:rPr>
              <a:t>0</a:t>
            </a:r>
            <a:r>
              <a:rPr lang="tr-TR" sz="2475" dirty="0">
                <a:effectLst>
                  <a:outerShdw blurRad="38100" dist="38100" dir="2700000" algn="tl">
                    <a:srgbClr val="C0C0C0"/>
                  </a:outerShdw>
                </a:effectLst>
              </a:rPr>
              <a:t>4</a:t>
            </a:r>
          </a:p>
        </p:txBody>
      </p:sp>
    </p:spTree>
    <p:extLst>
      <p:ext uri="{BB962C8B-B14F-4D97-AF65-F5344CB8AC3E}">
        <p14:creationId xmlns:p14="http://schemas.microsoft.com/office/powerpoint/2010/main" val="75116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2" name="Rectangle 11">
            <a:extLst>
              <a:ext uri="{FF2B5EF4-FFF2-40B4-BE49-F238E27FC236}">
                <a16:creationId xmlns:a16="http://schemas.microsoft.com/office/drawing/2014/main" id="{708DBD71-2E29-4D04-919B-4C94DEA12242}"/>
              </a:ext>
            </a:extLst>
          </p:cNvPr>
          <p:cNvSpPr/>
          <p:nvPr/>
        </p:nvSpPr>
        <p:spPr>
          <a:xfrm>
            <a:off x="72954" y="645320"/>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3228640" y="694314"/>
            <a:ext cx="4559239" cy="228005"/>
          </a:xfrm>
          <a:prstGeom prst="rect">
            <a:avLst/>
          </a:prstGeom>
          <a:noFill/>
        </p:spPr>
        <p:txBody>
          <a:bodyPr wrap="none" lIns="0" tIns="0" rIns="0" bIns="0" rtlCol="0">
            <a:noAutofit/>
          </a:bodyPr>
          <a:lstStyle/>
          <a:p>
            <a:r>
              <a:rPr lang="tr-TR" sz="1050" b="0" dirty="0">
                <a:solidFill>
                  <a:schemeClr val="tx1"/>
                </a:solidFill>
              </a:rPr>
              <a:t>Yeni yol </a:t>
            </a:r>
            <a:r>
              <a:rPr lang="tr-TR" sz="1050" b="0" dirty="0" err="1">
                <a:solidFill>
                  <a:schemeClr val="tx1"/>
                </a:solidFill>
              </a:rPr>
              <a:t>şartı+eğim</a:t>
            </a:r>
            <a:r>
              <a:rPr lang="tr-TR" sz="1050" b="0" dirty="0">
                <a:solidFill>
                  <a:schemeClr val="tx1"/>
                </a:solidFill>
              </a:rPr>
              <a:t> bilgisi üzerine gürültü eklenmesi</a:t>
            </a:r>
            <a:endParaRPr lang="en-US" sz="1050" b="0" dirty="0" err="1">
              <a:solidFill>
                <a:schemeClr val="tx1"/>
              </a:solidFill>
            </a:endParaRPr>
          </a:p>
        </p:txBody>
      </p:sp>
      <p:pic>
        <p:nvPicPr>
          <p:cNvPr id="16" name="Picture 15">
            <a:extLst>
              <a:ext uri="{FF2B5EF4-FFF2-40B4-BE49-F238E27FC236}">
                <a16:creationId xmlns:a16="http://schemas.microsoft.com/office/drawing/2014/main" id="{126B997A-A43D-4DDD-B7E3-E127007FDD70}"/>
              </a:ext>
            </a:extLst>
          </p:cNvPr>
          <p:cNvPicPr>
            <a:picLocks noChangeAspect="1"/>
          </p:cNvPicPr>
          <p:nvPr/>
        </p:nvPicPr>
        <p:blipFill>
          <a:blip r:embed="rId2"/>
          <a:stretch>
            <a:fillRect/>
          </a:stretch>
        </p:blipFill>
        <p:spPr>
          <a:xfrm>
            <a:off x="366485" y="971312"/>
            <a:ext cx="6125029" cy="3372279"/>
          </a:xfrm>
          <a:prstGeom prst="rect">
            <a:avLst/>
          </a:prstGeom>
        </p:spPr>
      </p:pic>
    </p:spTree>
    <p:extLst>
      <p:ext uri="{BB962C8B-B14F-4D97-AF65-F5344CB8AC3E}">
        <p14:creationId xmlns:p14="http://schemas.microsoft.com/office/powerpoint/2010/main" val="2023530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2" name="Rectangle 11">
            <a:extLst>
              <a:ext uri="{FF2B5EF4-FFF2-40B4-BE49-F238E27FC236}">
                <a16:creationId xmlns:a16="http://schemas.microsoft.com/office/drawing/2014/main" id="{708DBD71-2E29-4D04-919B-4C94DEA12242}"/>
              </a:ext>
            </a:extLst>
          </p:cNvPr>
          <p:cNvSpPr/>
          <p:nvPr/>
        </p:nvSpPr>
        <p:spPr>
          <a:xfrm>
            <a:off x="72954" y="645320"/>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234217" y="922319"/>
            <a:ext cx="4559239" cy="228005"/>
          </a:xfrm>
          <a:prstGeom prst="rect">
            <a:avLst/>
          </a:prstGeom>
          <a:noFill/>
        </p:spPr>
        <p:txBody>
          <a:bodyPr wrap="none" lIns="0" tIns="0" rIns="0" bIns="0" rtlCol="0">
            <a:noAutofit/>
          </a:bodyPr>
          <a:lstStyle/>
          <a:p>
            <a:r>
              <a:rPr lang="tr-TR" sz="1050" b="0" dirty="0">
                <a:solidFill>
                  <a:schemeClr val="tx1"/>
                </a:solidFill>
              </a:rPr>
              <a:t>Parametre optimizasyonu ile Q değerlerinin tespit edilmesi</a:t>
            </a:r>
            <a:endParaRPr lang="en-US" sz="1050" b="0" dirty="0" err="1">
              <a:solidFill>
                <a:schemeClr val="tx1"/>
              </a:solidFill>
            </a:endParaRPr>
          </a:p>
        </p:txBody>
      </p:sp>
      <p:pic>
        <p:nvPicPr>
          <p:cNvPr id="11" name="Picture 10">
            <a:extLst>
              <a:ext uri="{FF2B5EF4-FFF2-40B4-BE49-F238E27FC236}">
                <a16:creationId xmlns:a16="http://schemas.microsoft.com/office/drawing/2014/main" id="{CF95424E-18C1-4982-A32C-2691CB379A59}"/>
              </a:ext>
            </a:extLst>
          </p:cNvPr>
          <p:cNvPicPr>
            <a:picLocks noChangeAspect="1"/>
          </p:cNvPicPr>
          <p:nvPr/>
        </p:nvPicPr>
        <p:blipFill>
          <a:blip r:embed="rId2"/>
          <a:stretch>
            <a:fillRect/>
          </a:stretch>
        </p:blipFill>
        <p:spPr>
          <a:xfrm>
            <a:off x="437707" y="1195186"/>
            <a:ext cx="5748587" cy="2928984"/>
          </a:xfrm>
          <a:prstGeom prst="rect">
            <a:avLst/>
          </a:prstGeom>
        </p:spPr>
      </p:pic>
    </p:spTree>
    <p:extLst>
      <p:ext uri="{BB962C8B-B14F-4D97-AF65-F5344CB8AC3E}">
        <p14:creationId xmlns:p14="http://schemas.microsoft.com/office/powerpoint/2010/main" val="240734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2" name="Rectangle 11">
            <a:extLst>
              <a:ext uri="{FF2B5EF4-FFF2-40B4-BE49-F238E27FC236}">
                <a16:creationId xmlns:a16="http://schemas.microsoft.com/office/drawing/2014/main" id="{708DBD71-2E29-4D04-919B-4C94DEA12242}"/>
              </a:ext>
            </a:extLst>
          </p:cNvPr>
          <p:cNvSpPr/>
          <p:nvPr/>
        </p:nvSpPr>
        <p:spPr>
          <a:xfrm>
            <a:off x="72954" y="645320"/>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234217" y="922319"/>
            <a:ext cx="4559239" cy="228005"/>
          </a:xfrm>
          <a:prstGeom prst="rect">
            <a:avLst/>
          </a:prstGeom>
          <a:noFill/>
        </p:spPr>
        <p:txBody>
          <a:bodyPr wrap="none" lIns="0" tIns="0" rIns="0" bIns="0" rtlCol="0">
            <a:noAutofit/>
          </a:bodyPr>
          <a:lstStyle/>
          <a:p>
            <a:r>
              <a:rPr lang="tr-TR" sz="1050" b="0" dirty="0" err="1">
                <a:solidFill>
                  <a:schemeClr val="tx1"/>
                </a:solidFill>
              </a:rPr>
              <a:t>Simulink</a:t>
            </a:r>
            <a:r>
              <a:rPr lang="tr-TR" sz="1050" b="0" dirty="0">
                <a:solidFill>
                  <a:schemeClr val="tx1"/>
                </a:solidFill>
              </a:rPr>
              <a:t> modeli üzerine eklemeler;</a:t>
            </a:r>
            <a:endParaRPr lang="en-US" sz="1050" b="0" dirty="0" err="1">
              <a:solidFill>
                <a:schemeClr val="tx1"/>
              </a:solidFill>
            </a:endParaRPr>
          </a:p>
        </p:txBody>
      </p:sp>
      <p:pic>
        <p:nvPicPr>
          <p:cNvPr id="13" name="Picture 12">
            <a:extLst>
              <a:ext uri="{FF2B5EF4-FFF2-40B4-BE49-F238E27FC236}">
                <a16:creationId xmlns:a16="http://schemas.microsoft.com/office/drawing/2014/main" id="{D3FA8DE9-1AFB-49FD-80FD-EBA4A2B3EAEF}"/>
              </a:ext>
            </a:extLst>
          </p:cNvPr>
          <p:cNvPicPr>
            <a:picLocks noChangeAspect="1"/>
          </p:cNvPicPr>
          <p:nvPr/>
        </p:nvPicPr>
        <p:blipFill>
          <a:blip r:embed="rId2"/>
          <a:stretch>
            <a:fillRect/>
          </a:stretch>
        </p:blipFill>
        <p:spPr>
          <a:xfrm>
            <a:off x="234217" y="1427323"/>
            <a:ext cx="6259355" cy="1928793"/>
          </a:xfrm>
          <a:prstGeom prst="rect">
            <a:avLst/>
          </a:prstGeom>
        </p:spPr>
      </p:pic>
      <p:cxnSp>
        <p:nvCxnSpPr>
          <p:cNvPr id="3" name="Straight Arrow Connector 2">
            <a:extLst>
              <a:ext uri="{FF2B5EF4-FFF2-40B4-BE49-F238E27FC236}">
                <a16:creationId xmlns:a16="http://schemas.microsoft.com/office/drawing/2014/main" id="{5D000128-BC2A-4062-A3A0-CBB9D1C9A6A6}"/>
              </a:ext>
            </a:extLst>
          </p:cNvPr>
          <p:cNvCxnSpPr/>
          <p:nvPr/>
        </p:nvCxnSpPr>
        <p:spPr>
          <a:xfrm flipV="1">
            <a:off x="2265680" y="1295400"/>
            <a:ext cx="472440" cy="259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CED861-76B4-4478-8536-62085C2DB90D}"/>
              </a:ext>
            </a:extLst>
          </p:cNvPr>
          <p:cNvSpPr txBox="1"/>
          <p:nvPr/>
        </p:nvSpPr>
        <p:spPr>
          <a:xfrm>
            <a:off x="2800035" y="1181397"/>
            <a:ext cx="1375727" cy="228005"/>
          </a:xfrm>
          <a:prstGeom prst="rect">
            <a:avLst/>
          </a:prstGeom>
          <a:noFill/>
        </p:spPr>
        <p:txBody>
          <a:bodyPr wrap="none" lIns="0" tIns="0" rIns="0" bIns="0" rtlCol="0">
            <a:noAutofit/>
          </a:bodyPr>
          <a:lstStyle/>
          <a:p>
            <a:r>
              <a:rPr lang="tr-TR" sz="1050" b="0" dirty="0">
                <a:solidFill>
                  <a:schemeClr val="tx1"/>
                </a:solidFill>
              </a:rPr>
              <a:t>Başlangıç kütle hesaplama</a:t>
            </a:r>
            <a:endParaRPr lang="en-US" sz="1050" b="0" dirty="0" err="1">
              <a:solidFill>
                <a:schemeClr val="tx1"/>
              </a:solidFill>
            </a:endParaRPr>
          </a:p>
        </p:txBody>
      </p:sp>
      <p:cxnSp>
        <p:nvCxnSpPr>
          <p:cNvPr id="16" name="Straight Arrow Connector 15">
            <a:extLst>
              <a:ext uri="{FF2B5EF4-FFF2-40B4-BE49-F238E27FC236}">
                <a16:creationId xmlns:a16="http://schemas.microsoft.com/office/drawing/2014/main" id="{80EF3152-FBE1-47EB-B7F4-48B3C522D6BD}"/>
              </a:ext>
            </a:extLst>
          </p:cNvPr>
          <p:cNvCxnSpPr/>
          <p:nvPr/>
        </p:nvCxnSpPr>
        <p:spPr>
          <a:xfrm flipH="1">
            <a:off x="1209040" y="2250440"/>
            <a:ext cx="748275" cy="110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89791C-CAE0-405C-ACB9-C67E83C80C43}"/>
              </a:ext>
            </a:extLst>
          </p:cNvPr>
          <p:cNvSpPr txBox="1"/>
          <p:nvPr/>
        </p:nvSpPr>
        <p:spPr>
          <a:xfrm>
            <a:off x="805180" y="3356116"/>
            <a:ext cx="807720" cy="324271"/>
          </a:xfrm>
          <a:prstGeom prst="rect">
            <a:avLst/>
          </a:prstGeom>
          <a:noFill/>
        </p:spPr>
        <p:txBody>
          <a:bodyPr wrap="none" lIns="0" tIns="0" rIns="0" bIns="0" rtlCol="0">
            <a:noAutofit/>
          </a:bodyPr>
          <a:lstStyle/>
          <a:p>
            <a:r>
              <a:rPr lang="tr-TR" sz="1050" b="0" dirty="0">
                <a:solidFill>
                  <a:schemeClr val="tx1"/>
                </a:solidFill>
              </a:rPr>
              <a:t>Q proses </a:t>
            </a:r>
            <a:r>
              <a:rPr lang="tr-TR" sz="1050" b="0" dirty="0" err="1">
                <a:solidFill>
                  <a:schemeClr val="tx1"/>
                </a:solidFill>
              </a:rPr>
              <a:t>noise</a:t>
            </a:r>
            <a:endParaRPr lang="en-US" sz="1050" b="0" dirty="0" err="1">
              <a:solidFill>
                <a:schemeClr val="tx1"/>
              </a:solidFill>
            </a:endParaRPr>
          </a:p>
        </p:txBody>
      </p:sp>
      <p:cxnSp>
        <p:nvCxnSpPr>
          <p:cNvPr id="19" name="Straight Arrow Connector 18">
            <a:extLst>
              <a:ext uri="{FF2B5EF4-FFF2-40B4-BE49-F238E27FC236}">
                <a16:creationId xmlns:a16="http://schemas.microsoft.com/office/drawing/2014/main" id="{FAA57FA1-F5C7-4B89-91E6-303D1C17DCD6}"/>
              </a:ext>
            </a:extLst>
          </p:cNvPr>
          <p:cNvCxnSpPr/>
          <p:nvPr/>
        </p:nvCxnSpPr>
        <p:spPr>
          <a:xfrm>
            <a:off x="2458720" y="2900680"/>
            <a:ext cx="655320" cy="52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78014DB-8A3F-4EDE-B327-AF70814E7486}"/>
              </a:ext>
            </a:extLst>
          </p:cNvPr>
          <p:cNvSpPr txBox="1"/>
          <p:nvPr/>
        </p:nvSpPr>
        <p:spPr>
          <a:xfrm>
            <a:off x="3004820" y="3470979"/>
            <a:ext cx="3048000" cy="324271"/>
          </a:xfrm>
          <a:prstGeom prst="rect">
            <a:avLst/>
          </a:prstGeom>
          <a:noFill/>
        </p:spPr>
        <p:txBody>
          <a:bodyPr wrap="none" lIns="0" tIns="0" rIns="0" bIns="0" rtlCol="0">
            <a:noAutofit/>
          </a:bodyPr>
          <a:lstStyle/>
          <a:p>
            <a:r>
              <a:rPr lang="tr-TR" sz="1050" b="0" dirty="0">
                <a:solidFill>
                  <a:schemeClr val="tx1"/>
                </a:solidFill>
              </a:rPr>
              <a:t>Hata Kontrol ve sınırlama Bloğu (Devam ediyor).</a:t>
            </a:r>
            <a:endParaRPr lang="en-US" sz="1050" b="0" dirty="0" err="1">
              <a:solidFill>
                <a:schemeClr val="tx1"/>
              </a:solidFill>
            </a:endParaRPr>
          </a:p>
        </p:txBody>
      </p:sp>
    </p:spTree>
    <p:extLst>
      <p:ext uri="{BB962C8B-B14F-4D97-AF65-F5344CB8AC3E}">
        <p14:creationId xmlns:p14="http://schemas.microsoft.com/office/powerpoint/2010/main" val="204950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2C6CFA5-575B-4567-9808-D48641D1345B}"/>
              </a:ext>
            </a:extLst>
          </p:cNvPr>
          <p:cNvPicPr>
            <a:picLocks noChangeAspect="1"/>
          </p:cNvPicPr>
          <p:nvPr/>
        </p:nvPicPr>
        <p:blipFill>
          <a:blip r:embed="rId2"/>
          <a:stretch>
            <a:fillRect/>
          </a:stretch>
        </p:blipFill>
        <p:spPr>
          <a:xfrm>
            <a:off x="466789" y="922319"/>
            <a:ext cx="4981447" cy="2899901"/>
          </a:xfrm>
          <a:prstGeom prst="rect">
            <a:avLst/>
          </a:prstGeom>
        </p:spPr>
      </p:pic>
      <p:grpSp>
        <p:nvGrpSpPr>
          <p:cNvPr id="5" name="Group 4">
            <a:extLst>
              <a:ext uri="{FF2B5EF4-FFF2-40B4-BE49-F238E27FC236}">
                <a16:creationId xmlns:a16="http://schemas.microsoft.com/office/drawing/2014/main" id="{75F2AA13-5988-4A63-8240-EB788170C970}"/>
              </a:ext>
            </a:extLst>
          </p:cNvPr>
          <p:cNvGrpSpPr/>
          <p:nvPr/>
        </p:nvGrpSpPr>
        <p:grpSpPr>
          <a:xfrm>
            <a:off x="1092921" y="109361"/>
            <a:ext cx="4564929" cy="486966"/>
            <a:chOff x="1092921" y="109361"/>
            <a:chExt cx="4564929" cy="486966"/>
          </a:xfrm>
        </p:grpSpPr>
        <p:sp>
          <p:nvSpPr>
            <p:cNvPr id="6" name="Rectangle 34">
              <a:extLst>
                <a:ext uri="{FF2B5EF4-FFF2-40B4-BE49-F238E27FC236}">
                  <a16:creationId xmlns:a16="http://schemas.microsoft.com/office/drawing/2014/main" id="{7C644A27-7157-427C-B3E8-7EFD7DBD337B}"/>
                </a:ext>
              </a:extLst>
            </p:cNvPr>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7" name="Rectangle 35">
              <a:extLst>
                <a:ext uri="{FF2B5EF4-FFF2-40B4-BE49-F238E27FC236}">
                  <a16:creationId xmlns:a16="http://schemas.microsoft.com/office/drawing/2014/main" id="{1ED701A8-9273-4006-B289-1E020FCF7014}"/>
                </a:ext>
              </a:extLst>
            </p:cNvPr>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8" name="Rectangle 36">
              <a:extLst>
                <a:ext uri="{FF2B5EF4-FFF2-40B4-BE49-F238E27FC236}">
                  <a16:creationId xmlns:a16="http://schemas.microsoft.com/office/drawing/2014/main" id="{8EF919C0-E2EE-4939-8212-4CA9D47AD684}"/>
                </a:ext>
              </a:extLst>
            </p:cNvPr>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9" name="Rectangle 34">
              <a:extLst>
                <a:ext uri="{FF2B5EF4-FFF2-40B4-BE49-F238E27FC236}">
                  <a16:creationId xmlns:a16="http://schemas.microsoft.com/office/drawing/2014/main" id="{524A0AB9-D591-4710-8FA9-8D1ED6CE67A2}"/>
                </a:ext>
              </a:extLst>
            </p:cNvPr>
            <p:cNvSpPr/>
            <p:nvPr/>
          </p:nvSpPr>
          <p:spPr bwMode="auto">
            <a:xfrm>
              <a:off x="2030016"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0" name="Rectangle 34">
              <a:extLst>
                <a:ext uri="{FF2B5EF4-FFF2-40B4-BE49-F238E27FC236}">
                  <a16:creationId xmlns:a16="http://schemas.microsoft.com/office/drawing/2014/main" id="{DCE8FA7A-CA28-4771-A7D5-C6E74976A721}"/>
                </a:ext>
              </a:extLst>
            </p:cNvPr>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12" name="Rectangle 11">
            <a:extLst>
              <a:ext uri="{FF2B5EF4-FFF2-40B4-BE49-F238E27FC236}">
                <a16:creationId xmlns:a16="http://schemas.microsoft.com/office/drawing/2014/main" id="{708DBD71-2E29-4D04-919B-4C94DEA12242}"/>
              </a:ext>
            </a:extLst>
          </p:cNvPr>
          <p:cNvSpPr/>
          <p:nvPr/>
        </p:nvSpPr>
        <p:spPr>
          <a:xfrm>
            <a:off x="72954" y="645320"/>
            <a:ext cx="6633511" cy="276999"/>
          </a:xfrm>
          <a:prstGeom prst="rect">
            <a:avLst/>
          </a:prstGeom>
        </p:spPr>
        <p:txBody>
          <a:bodyPr wrap="square">
            <a:spAutoFit/>
          </a:bodyPr>
          <a:lstStyle/>
          <a:p>
            <a:pPr algn="just"/>
            <a:r>
              <a:rPr lang="tr-TR" b="0" dirty="0">
                <a:solidFill>
                  <a:schemeClr val="tx1"/>
                </a:solidFill>
              </a:rPr>
              <a:t>2.6. Dinamik modelin son hale getirilmesi</a:t>
            </a:r>
          </a:p>
        </p:txBody>
      </p:sp>
      <p:sp>
        <p:nvSpPr>
          <p:cNvPr id="4" name="TextBox 3">
            <a:extLst>
              <a:ext uri="{FF2B5EF4-FFF2-40B4-BE49-F238E27FC236}">
                <a16:creationId xmlns:a16="http://schemas.microsoft.com/office/drawing/2014/main" id="{4EBCF54E-F7F9-4F49-9CD5-B9E2F7EA6CCC}"/>
              </a:ext>
            </a:extLst>
          </p:cNvPr>
          <p:cNvSpPr txBox="1"/>
          <p:nvPr/>
        </p:nvSpPr>
        <p:spPr>
          <a:xfrm>
            <a:off x="234217" y="922319"/>
            <a:ext cx="4559239" cy="228005"/>
          </a:xfrm>
          <a:prstGeom prst="rect">
            <a:avLst/>
          </a:prstGeom>
          <a:noFill/>
        </p:spPr>
        <p:txBody>
          <a:bodyPr wrap="none" lIns="0" tIns="0" rIns="0" bIns="0" rtlCol="0">
            <a:noAutofit/>
          </a:bodyPr>
          <a:lstStyle/>
          <a:p>
            <a:r>
              <a:rPr lang="tr-TR" sz="1050" b="0" dirty="0" err="1">
                <a:solidFill>
                  <a:schemeClr val="tx1"/>
                </a:solidFill>
              </a:rPr>
              <a:t>Simulink</a:t>
            </a:r>
            <a:r>
              <a:rPr lang="tr-TR" sz="1050" b="0" dirty="0">
                <a:solidFill>
                  <a:schemeClr val="tx1"/>
                </a:solidFill>
              </a:rPr>
              <a:t> modeli üzerine eklemeler;</a:t>
            </a:r>
            <a:endParaRPr lang="en-US" sz="1050" b="0" dirty="0" err="1">
              <a:solidFill>
                <a:schemeClr val="tx1"/>
              </a:solidFill>
            </a:endParaRPr>
          </a:p>
        </p:txBody>
      </p:sp>
      <p:cxnSp>
        <p:nvCxnSpPr>
          <p:cNvPr id="3" name="Straight Arrow Connector 2">
            <a:extLst>
              <a:ext uri="{FF2B5EF4-FFF2-40B4-BE49-F238E27FC236}">
                <a16:creationId xmlns:a16="http://schemas.microsoft.com/office/drawing/2014/main" id="{5D000128-BC2A-4062-A3A0-CBB9D1C9A6A6}"/>
              </a:ext>
            </a:extLst>
          </p:cNvPr>
          <p:cNvCxnSpPr>
            <a:cxnSpLocks/>
          </p:cNvCxnSpPr>
          <p:nvPr/>
        </p:nvCxnSpPr>
        <p:spPr>
          <a:xfrm flipV="1">
            <a:off x="3744840" y="1036321"/>
            <a:ext cx="711363" cy="1629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CED861-76B4-4478-8536-62085C2DB90D}"/>
              </a:ext>
            </a:extLst>
          </p:cNvPr>
          <p:cNvSpPr txBox="1"/>
          <p:nvPr/>
        </p:nvSpPr>
        <p:spPr>
          <a:xfrm>
            <a:off x="4537789" y="891453"/>
            <a:ext cx="1375727" cy="228005"/>
          </a:xfrm>
          <a:prstGeom prst="rect">
            <a:avLst/>
          </a:prstGeom>
          <a:noFill/>
        </p:spPr>
        <p:txBody>
          <a:bodyPr wrap="none" lIns="0" tIns="0" rIns="0" bIns="0" rtlCol="0">
            <a:noAutofit/>
          </a:bodyPr>
          <a:lstStyle/>
          <a:p>
            <a:r>
              <a:rPr lang="tr-TR" sz="1050" b="0" dirty="0">
                <a:solidFill>
                  <a:schemeClr val="tx1"/>
                </a:solidFill>
              </a:rPr>
              <a:t>Farklı sürüş profilleri için Q değerleri</a:t>
            </a:r>
            <a:endParaRPr lang="en-US" sz="1050" b="0" dirty="0" err="1">
              <a:solidFill>
                <a:schemeClr val="tx1"/>
              </a:solidFill>
            </a:endParaRPr>
          </a:p>
        </p:txBody>
      </p:sp>
      <p:cxnSp>
        <p:nvCxnSpPr>
          <p:cNvPr id="16" name="Straight Arrow Connector 15">
            <a:extLst>
              <a:ext uri="{FF2B5EF4-FFF2-40B4-BE49-F238E27FC236}">
                <a16:creationId xmlns:a16="http://schemas.microsoft.com/office/drawing/2014/main" id="{80EF3152-FBE1-47EB-B7F4-48B3C522D6BD}"/>
              </a:ext>
            </a:extLst>
          </p:cNvPr>
          <p:cNvCxnSpPr>
            <a:cxnSpLocks/>
          </p:cNvCxnSpPr>
          <p:nvPr/>
        </p:nvCxnSpPr>
        <p:spPr>
          <a:xfrm flipH="1">
            <a:off x="711200" y="1934704"/>
            <a:ext cx="306634" cy="52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89791C-CAE0-405C-ACB9-C67E83C80C43}"/>
              </a:ext>
            </a:extLst>
          </p:cNvPr>
          <p:cNvSpPr txBox="1"/>
          <p:nvPr/>
        </p:nvSpPr>
        <p:spPr>
          <a:xfrm>
            <a:off x="234217" y="2422773"/>
            <a:ext cx="1064260" cy="524016"/>
          </a:xfrm>
          <a:prstGeom prst="rect">
            <a:avLst/>
          </a:prstGeom>
          <a:noFill/>
        </p:spPr>
        <p:txBody>
          <a:bodyPr wrap="square" lIns="0" tIns="0" rIns="0" bIns="0" rtlCol="0">
            <a:noAutofit/>
          </a:bodyPr>
          <a:lstStyle/>
          <a:p>
            <a:r>
              <a:rPr lang="tr-TR" sz="1050" b="0" dirty="0">
                <a:solidFill>
                  <a:schemeClr val="tx1"/>
                </a:solidFill>
              </a:rPr>
              <a:t>CAN hattından gelen ivme ve eğim sinyali</a:t>
            </a:r>
            <a:endParaRPr lang="en-US" sz="1050" b="0" dirty="0" err="1">
              <a:solidFill>
                <a:schemeClr val="tx1"/>
              </a:solidFill>
            </a:endParaRPr>
          </a:p>
        </p:txBody>
      </p:sp>
      <p:sp>
        <p:nvSpPr>
          <p:cNvPr id="20" name="Rectangle 19">
            <a:extLst>
              <a:ext uri="{FF2B5EF4-FFF2-40B4-BE49-F238E27FC236}">
                <a16:creationId xmlns:a16="http://schemas.microsoft.com/office/drawing/2014/main" id="{B7548CBB-1257-4E69-86EB-8F6CC1FBA1C7}"/>
              </a:ext>
            </a:extLst>
          </p:cNvPr>
          <p:cNvSpPr/>
          <p:nvPr/>
        </p:nvSpPr>
        <p:spPr>
          <a:xfrm>
            <a:off x="2030016" y="1534197"/>
            <a:ext cx="493312" cy="2240243"/>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4527421-8035-4C8C-B6BA-E3DFBC435629}"/>
              </a:ext>
            </a:extLst>
          </p:cNvPr>
          <p:cNvCxnSpPr/>
          <p:nvPr/>
        </p:nvCxnSpPr>
        <p:spPr>
          <a:xfrm flipH="1">
            <a:off x="1691640" y="3774440"/>
            <a:ext cx="338376" cy="1617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F61D34-4152-4905-B244-AD327FEB1A00}"/>
              </a:ext>
            </a:extLst>
          </p:cNvPr>
          <p:cNvSpPr txBox="1"/>
          <p:nvPr/>
        </p:nvSpPr>
        <p:spPr>
          <a:xfrm>
            <a:off x="1092921" y="3947256"/>
            <a:ext cx="1201356" cy="161782"/>
          </a:xfrm>
          <a:prstGeom prst="rect">
            <a:avLst/>
          </a:prstGeom>
          <a:noFill/>
        </p:spPr>
        <p:txBody>
          <a:bodyPr wrap="none" lIns="0" tIns="0" rIns="0" bIns="0" rtlCol="0">
            <a:noAutofit/>
          </a:bodyPr>
          <a:lstStyle/>
          <a:p>
            <a:r>
              <a:rPr lang="tr-TR" sz="1000" b="0" dirty="0">
                <a:solidFill>
                  <a:schemeClr val="tx1"/>
                </a:solidFill>
              </a:rPr>
              <a:t>İvme ve Eğim şartları</a:t>
            </a:r>
            <a:endParaRPr lang="en-US" sz="1000" b="0" dirty="0" err="1">
              <a:solidFill>
                <a:schemeClr val="tx1"/>
              </a:solidFill>
            </a:endParaRPr>
          </a:p>
        </p:txBody>
      </p:sp>
    </p:spTree>
    <p:extLst>
      <p:ext uri="{BB962C8B-B14F-4D97-AF65-F5344CB8AC3E}">
        <p14:creationId xmlns:p14="http://schemas.microsoft.com/office/powerpoint/2010/main" val="3129521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92921" y="109361"/>
            <a:ext cx="4564929" cy="486966"/>
            <a:chOff x="1092921" y="109361"/>
            <a:chExt cx="4564929" cy="486966"/>
          </a:xfrm>
        </p:grpSpPr>
        <p:sp>
          <p:nvSpPr>
            <p:cNvPr id="14"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15"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1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a:latin typeface="Lucida Sans" pitchFamily="34" charset="0"/>
              </a:endParaRPr>
            </a:p>
          </p:txBody>
        </p:sp>
        <p:sp>
          <p:nvSpPr>
            <p:cNvPr id="17"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8"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sp>
        <p:nvSpPr>
          <p:cNvPr id="19" name="Rectangle 8"/>
          <p:cNvSpPr>
            <a:spLocks noChangeArrowheads="1"/>
          </p:cNvSpPr>
          <p:nvPr/>
        </p:nvSpPr>
        <p:spPr bwMode="auto">
          <a:xfrm>
            <a:off x="1" y="1442374"/>
            <a:ext cx="6857999" cy="1257166"/>
          </a:xfrm>
          <a:prstGeom prst="rect">
            <a:avLst/>
          </a:prstGeom>
          <a:noFill/>
          <a:ln>
            <a:noFill/>
          </a:ln>
          <a:effectLst/>
          <a:extLst>
            <a:ext uri="{909E8E84-426E-40DD-AFC4-6F175D3DCCD1}">
              <a14:hiddenFill xmlns:a14="http://schemas.microsoft.com/office/drawing/2010/main">
                <a:solidFill>
                  <a:srgbClr val="EAE1BD"/>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9241" tIns="34621" rIns="69241" bIns="34621">
            <a:spAutoFit/>
          </a:bodyPr>
          <a:lstStyle>
            <a:lvl1pPr marL="407988" indent="-407988" defTabSz="923925"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defTabSz="923925"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defTabSz="923925" eaLnBrk="0" hangingPunct="0">
              <a:spcBef>
                <a:spcPct val="35000"/>
              </a:spcBef>
              <a:buFont typeface="Wingdings" pitchFamily="2" charset="2"/>
              <a:buChar char="§"/>
              <a:defRPr sz="1400">
                <a:solidFill>
                  <a:schemeClr val="tx1"/>
                </a:solidFill>
                <a:latin typeface="Arial" pitchFamily="34" charset="0"/>
              </a:defRPr>
            </a:lvl3pPr>
            <a:lvl4pPr marL="1600200" indent="-228600" defTabSz="923925" eaLnBrk="0" hangingPunct="0">
              <a:spcBef>
                <a:spcPct val="40000"/>
              </a:spcBef>
              <a:buFont typeface="Wingdings" pitchFamily="2" charset="2"/>
              <a:buChar char="§"/>
              <a:defRPr sz="1100">
                <a:solidFill>
                  <a:schemeClr val="tx1"/>
                </a:solidFill>
                <a:latin typeface="Arial" pitchFamily="34" charset="0"/>
              </a:defRPr>
            </a:lvl4pPr>
            <a:lvl5pPr marL="2057400" indent="-228600" defTabSz="923925" eaLnBrk="0" hangingPunct="0">
              <a:spcBef>
                <a:spcPct val="20000"/>
              </a:spcBef>
              <a:buChar char="»"/>
              <a:defRPr sz="1000">
                <a:solidFill>
                  <a:schemeClr val="tx1"/>
                </a:solidFill>
                <a:latin typeface="Arial" pitchFamily="34" charset="0"/>
              </a:defRPr>
            </a:lvl5pPr>
            <a:lvl6pPr marL="2514600" indent="-228600" defTabSz="923925" eaLnBrk="0" fontAlgn="base" hangingPunct="0">
              <a:spcBef>
                <a:spcPct val="20000"/>
              </a:spcBef>
              <a:spcAft>
                <a:spcPct val="0"/>
              </a:spcAft>
              <a:buChar char="»"/>
              <a:defRPr sz="1000">
                <a:solidFill>
                  <a:schemeClr val="tx1"/>
                </a:solidFill>
                <a:latin typeface="Arial" pitchFamily="34" charset="0"/>
              </a:defRPr>
            </a:lvl6pPr>
            <a:lvl7pPr marL="2971800" indent="-228600" defTabSz="923925" eaLnBrk="0" fontAlgn="base" hangingPunct="0">
              <a:spcBef>
                <a:spcPct val="20000"/>
              </a:spcBef>
              <a:spcAft>
                <a:spcPct val="0"/>
              </a:spcAft>
              <a:buChar char="»"/>
              <a:defRPr sz="1000">
                <a:solidFill>
                  <a:schemeClr val="tx1"/>
                </a:solidFill>
                <a:latin typeface="Arial" pitchFamily="34" charset="0"/>
              </a:defRPr>
            </a:lvl7pPr>
            <a:lvl8pPr marL="3429000" indent="-228600" defTabSz="923925" eaLnBrk="0" fontAlgn="base" hangingPunct="0">
              <a:spcBef>
                <a:spcPct val="20000"/>
              </a:spcBef>
              <a:spcAft>
                <a:spcPct val="0"/>
              </a:spcAft>
              <a:buChar char="»"/>
              <a:defRPr sz="1000">
                <a:solidFill>
                  <a:schemeClr val="tx1"/>
                </a:solidFill>
                <a:latin typeface="Arial" pitchFamily="34" charset="0"/>
              </a:defRPr>
            </a:lvl8pPr>
            <a:lvl9pPr marL="3886200" indent="-228600" defTabSz="923925" eaLnBrk="0" fontAlgn="base" hangingPunct="0">
              <a:spcBef>
                <a:spcPct val="20000"/>
              </a:spcBef>
              <a:spcAft>
                <a:spcPct val="0"/>
              </a:spcAft>
              <a:buChar char="»"/>
              <a:defRPr sz="1000">
                <a:solidFill>
                  <a:schemeClr val="tx1"/>
                </a:solidFill>
                <a:latin typeface="Arial" pitchFamily="34" charset="0"/>
              </a:defRPr>
            </a:lvl9pPr>
          </a:lstStyle>
          <a:p>
            <a:pPr algn="ctr" eaLnBrk="1" hangingPunct="1">
              <a:lnSpc>
                <a:spcPct val="150000"/>
              </a:lnSpc>
              <a:spcBef>
                <a:spcPct val="40000"/>
              </a:spcBef>
              <a:buClr>
                <a:srgbClr val="FF9900"/>
              </a:buClr>
              <a:buSzPct val="125000"/>
              <a:buNone/>
            </a:pPr>
            <a:r>
              <a:rPr lang="tr-TR" altLang="en-US" sz="2400" dirty="0"/>
              <a:t>Algoritmanın Çalışacağı Kontrol Kartının</a:t>
            </a:r>
          </a:p>
          <a:p>
            <a:pPr algn="ctr" eaLnBrk="1" hangingPunct="1">
              <a:lnSpc>
                <a:spcPct val="150000"/>
              </a:lnSpc>
              <a:spcBef>
                <a:spcPct val="40000"/>
              </a:spcBef>
              <a:buClr>
                <a:srgbClr val="FF9900"/>
              </a:buClr>
              <a:buSzPct val="125000"/>
              <a:buNone/>
            </a:pPr>
            <a:r>
              <a:rPr lang="tr-TR" altLang="en-US" sz="2400" dirty="0"/>
              <a:t>Tasarlanması ve Prototip Üretimi</a:t>
            </a:r>
            <a:endParaRPr lang="tr-TR" sz="2400" b="0" dirty="0">
              <a:solidFill>
                <a:srgbClr val="FFC000"/>
              </a:solidFill>
            </a:endParaRPr>
          </a:p>
        </p:txBody>
      </p:sp>
    </p:spTree>
    <p:extLst>
      <p:ext uri="{BB962C8B-B14F-4D97-AF65-F5344CB8AC3E}">
        <p14:creationId xmlns:p14="http://schemas.microsoft.com/office/powerpoint/2010/main" val="3932143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3.1 Kontrol kartı Tasarım İsterlerlerinin Belirlenmesi</a:t>
            </a:r>
          </a:p>
        </p:txBody>
      </p:sp>
      <p:sp>
        <p:nvSpPr>
          <p:cNvPr id="16" name="Content Placeholder 2"/>
          <p:cNvSpPr txBox="1">
            <a:spLocks/>
          </p:cNvSpPr>
          <p:nvPr/>
        </p:nvSpPr>
        <p:spPr>
          <a:xfrm>
            <a:off x="431437" y="1556696"/>
            <a:ext cx="4593787" cy="2003627"/>
          </a:xfrm>
          <a:prstGeom prst="rect">
            <a:avLst/>
          </a:prstGeom>
        </p:spPr>
        <p:txBody>
          <a:bodyPr>
            <a:normAutofit/>
          </a:bodyPr>
          <a:lstStyle>
            <a:lvl1pPr marL="192881" indent="-192881" algn="l" rtl="0" eaLnBrk="0" fontAlgn="base" hangingPunct="0">
              <a:spcBef>
                <a:spcPct val="35000"/>
              </a:spcBef>
              <a:spcAft>
                <a:spcPct val="0"/>
              </a:spcAft>
              <a:buClr>
                <a:srgbClr val="F7B100"/>
              </a:buClr>
              <a:buFont typeface="Wingdings" pitchFamily="2" charset="2"/>
              <a:buChar char="§"/>
              <a:defRPr sz="1125" b="1">
                <a:solidFill>
                  <a:schemeClr val="tx1"/>
                </a:solidFill>
                <a:latin typeface="+mn-lt"/>
                <a:ea typeface="+mn-ea"/>
                <a:cs typeface="+mn-cs"/>
              </a:defRPr>
            </a:lvl1pPr>
            <a:lvl2pPr marL="417910" indent="-160735" algn="l" rtl="0" eaLnBrk="0" fontAlgn="base" hangingPunct="0">
              <a:spcBef>
                <a:spcPct val="30000"/>
              </a:spcBef>
              <a:spcAft>
                <a:spcPct val="0"/>
              </a:spcAft>
              <a:buClr>
                <a:srgbClr val="F7B100"/>
              </a:buClr>
              <a:buFont typeface="Wingdings" pitchFamily="2" charset="2"/>
              <a:buChar char="§"/>
              <a:defRPr sz="900">
                <a:solidFill>
                  <a:schemeClr val="tx1"/>
                </a:solidFill>
                <a:latin typeface="+mn-lt"/>
                <a:ea typeface="+mn-ea"/>
              </a:defRPr>
            </a:lvl2pPr>
            <a:lvl3pPr marL="642938" indent="-128588" algn="l" rtl="0" eaLnBrk="0" fontAlgn="base" hangingPunct="0">
              <a:spcBef>
                <a:spcPct val="35000"/>
              </a:spcBef>
              <a:spcAft>
                <a:spcPct val="0"/>
              </a:spcAft>
              <a:buFont typeface="Wingdings" pitchFamily="2" charset="2"/>
              <a:buChar char="§"/>
              <a:defRPr sz="825">
                <a:solidFill>
                  <a:schemeClr val="tx1"/>
                </a:solidFill>
                <a:latin typeface="+mn-lt"/>
                <a:ea typeface="+mn-ea"/>
              </a:defRPr>
            </a:lvl3pPr>
            <a:lvl4pPr marL="900113" indent="-128588" algn="l" rtl="0" eaLnBrk="0" fontAlgn="base" hangingPunct="0">
              <a:spcBef>
                <a:spcPct val="40000"/>
              </a:spcBef>
              <a:spcAft>
                <a:spcPct val="0"/>
              </a:spcAft>
              <a:buFont typeface="Wingdings" pitchFamily="2" charset="2"/>
              <a:buChar char="§"/>
              <a:defRPr sz="600">
                <a:solidFill>
                  <a:schemeClr val="tx1"/>
                </a:solidFill>
                <a:latin typeface="+mn-lt"/>
                <a:ea typeface="+mn-ea"/>
              </a:defRPr>
            </a:lvl4pPr>
            <a:lvl5pPr marL="1157288" indent="-128588" algn="l" rtl="0" eaLnBrk="0" fontAlgn="base" hangingPunct="0">
              <a:spcBef>
                <a:spcPct val="20000"/>
              </a:spcBef>
              <a:spcAft>
                <a:spcPct val="0"/>
              </a:spcAft>
              <a:buChar char="»"/>
              <a:defRPr sz="600">
                <a:solidFill>
                  <a:schemeClr val="tx1"/>
                </a:solidFill>
                <a:latin typeface="+mn-lt"/>
                <a:ea typeface="+mn-ea"/>
              </a:defRPr>
            </a:lvl5pPr>
            <a:lvl6pPr marL="1414463" indent="-128588" algn="l" rtl="0" eaLnBrk="1" fontAlgn="base" hangingPunct="1">
              <a:spcBef>
                <a:spcPct val="20000"/>
              </a:spcBef>
              <a:spcAft>
                <a:spcPct val="0"/>
              </a:spcAft>
              <a:buChar char="»"/>
              <a:defRPr sz="600">
                <a:solidFill>
                  <a:schemeClr val="tx1"/>
                </a:solidFill>
                <a:latin typeface="+mn-lt"/>
                <a:ea typeface="+mn-ea"/>
              </a:defRPr>
            </a:lvl6pPr>
            <a:lvl7pPr marL="1671638" indent="-128588" algn="l" rtl="0" eaLnBrk="1" fontAlgn="base" hangingPunct="1">
              <a:spcBef>
                <a:spcPct val="20000"/>
              </a:spcBef>
              <a:spcAft>
                <a:spcPct val="0"/>
              </a:spcAft>
              <a:buChar char="»"/>
              <a:defRPr sz="600">
                <a:solidFill>
                  <a:schemeClr val="tx1"/>
                </a:solidFill>
                <a:latin typeface="+mn-lt"/>
                <a:ea typeface="+mn-ea"/>
              </a:defRPr>
            </a:lvl7pPr>
            <a:lvl8pPr marL="1928813" indent="-128588" algn="l" rtl="0" eaLnBrk="1" fontAlgn="base" hangingPunct="1">
              <a:spcBef>
                <a:spcPct val="20000"/>
              </a:spcBef>
              <a:spcAft>
                <a:spcPct val="0"/>
              </a:spcAft>
              <a:buChar char="»"/>
              <a:defRPr sz="600">
                <a:solidFill>
                  <a:schemeClr val="tx1"/>
                </a:solidFill>
                <a:latin typeface="+mn-lt"/>
                <a:ea typeface="+mn-ea"/>
              </a:defRPr>
            </a:lvl8pPr>
            <a:lvl9pPr marL="2185988" indent="-128588" algn="l" rtl="0" eaLnBrk="1" fontAlgn="base" hangingPunct="1">
              <a:spcBef>
                <a:spcPct val="20000"/>
              </a:spcBef>
              <a:spcAft>
                <a:spcPct val="0"/>
              </a:spcAft>
              <a:buChar char="»"/>
              <a:defRPr sz="600">
                <a:solidFill>
                  <a:schemeClr val="tx1"/>
                </a:solidFill>
                <a:latin typeface="+mn-lt"/>
                <a:ea typeface="+mn-ea"/>
              </a:defRPr>
            </a:lvl9pPr>
          </a:lstStyle>
          <a:p>
            <a:r>
              <a:rPr lang="tr-TR" sz="1200" b="0" kern="0" dirty="0">
                <a:sym typeface="Wingdings" panose="05000000000000000000" pitchFamily="2" charset="2"/>
              </a:rPr>
              <a:t>Kartın beslenmesi</a:t>
            </a:r>
          </a:p>
          <a:p>
            <a:r>
              <a:rPr lang="tr-TR" sz="1200" b="0" kern="0" dirty="0">
                <a:sym typeface="Wingdings" panose="05000000000000000000" pitchFamily="2" charset="2"/>
              </a:rPr>
              <a:t>CAN destekli işlemci</a:t>
            </a:r>
          </a:p>
          <a:p>
            <a:r>
              <a:rPr lang="tr-TR" sz="1200" b="0" kern="0" dirty="0">
                <a:sym typeface="Wingdings" panose="05000000000000000000" pitchFamily="2" charset="2"/>
              </a:rPr>
              <a:t>CAN Transceiver</a:t>
            </a:r>
          </a:p>
          <a:p>
            <a:r>
              <a:rPr lang="tr-TR" sz="1200" b="0" kern="0" dirty="0">
                <a:sym typeface="Wingdings" panose="05000000000000000000" pitchFamily="2" charset="2"/>
              </a:rPr>
              <a:t>Konektörler</a:t>
            </a:r>
          </a:p>
          <a:p>
            <a:r>
              <a:rPr lang="tr-TR" sz="1200" b="0" kern="0" dirty="0">
                <a:sym typeface="Wingdings" panose="05000000000000000000" pitchFamily="2" charset="2"/>
              </a:rPr>
              <a:t>ESD koruma</a:t>
            </a:r>
          </a:p>
          <a:p>
            <a:pPr marL="0" indent="0">
              <a:buNone/>
            </a:pPr>
            <a:endParaRPr lang="tr-TR" sz="1800" b="0" kern="0" dirty="0">
              <a:sym typeface="Wingdings" panose="05000000000000000000" pitchFamily="2" charset="2"/>
            </a:endParaRPr>
          </a:p>
        </p:txBody>
      </p:sp>
    </p:spTree>
    <p:extLst>
      <p:ext uri="{BB962C8B-B14F-4D97-AF65-F5344CB8AC3E}">
        <p14:creationId xmlns:p14="http://schemas.microsoft.com/office/powerpoint/2010/main" val="420695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Donanım Tasarım Çalışmaları</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8836"/>
            <a:ext cx="6858000" cy="2352261"/>
          </a:xfrm>
          <a:prstGeom prst="rect">
            <a:avLst/>
          </a:prstGeom>
        </p:spPr>
      </p:pic>
    </p:spTree>
    <p:extLst>
      <p:ext uri="{BB962C8B-B14F-4D97-AF65-F5344CB8AC3E}">
        <p14:creationId xmlns:p14="http://schemas.microsoft.com/office/powerpoint/2010/main" val="270422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Donanım Tasarım Çalışmaları</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22" y="1141149"/>
            <a:ext cx="5758776" cy="3310869"/>
          </a:xfrm>
          <a:prstGeom prst="rect">
            <a:avLst/>
          </a:prstGeom>
        </p:spPr>
      </p:pic>
    </p:spTree>
    <p:extLst>
      <p:ext uri="{BB962C8B-B14F-4D97-AF65-F5344CB8AC3E}">
        <p14:creationId xmlns:p14="http://schemas.microsoft.com/office/powerpoint/2010/main" val="710876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Donanım Tasarım Çalışmaları</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127" y="1141149"/>
            <a:ext cx="5697166" cy="3381879"/>
          </a:xfrm>
          <a:prstGeom prst="rect">
            <a:avLst/>
          </a:prstGeom>
        </p:spPr>
      </p:pic>
    </p:spTree>
    <p:extLst>
      <p:ext uri="{BB962C8B-B14F-4D97-AF65-F5344CB8AC3E}">
        <p14:creationId xmlns:p14="http://schemas.microsoft.com/office/powerpoint/2010/main" val="2897525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Donanım Tasarım Çalışmaları</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1149"/>
            <a:ext cx="6858000" cy="2865019"/>
          </a:xfrm>
          <a:prstGeom prst="rect">
            <a:avLst/>
          </a:prstGeom>
        </p:spPr>
      </p:pic>
    </p:spTree>
    <p:extLst>
      <p:ext uri="{BB962C8B-B14F-4D97-AF65-F5344CB8AC3E}">
        <p14:creationId xmlns:p14="http://schemas.microsoft.com/office/powerpoint/2010/main" val="263743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3"/>
          <p:cNvSpPr txBox="1">
            <a:spLocks noGrp="1"/>
          </p:cNvSpPr>
          <p:nvPr/>
        </p:nvSpPr>
        <p:spPr bwMode="auto">
          <a:xfrm>
            <a:off x="3429000" y="4786312"/>
            <a:ext cx="309563"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72" tIns="34286" rIns="68572" bIns="34286"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algn="ctr" eaLnBrk="1" hangingPunct="1">
              <a:spcBef>
                <a:spcPct val="0"/>
              </a:spcBef>
              <a:buClrTx/>
              <a:buFontTx/>
              <a:buNone/>
            </a:pPr>
            <a:fld id="{84BEB791-33B6-45AF-9F17-4B4822375381}" type="slidenum">
              <a:rPr altLang="fr-FR" sz="750" noProof="1">
                <a:solidFill>
                  <a:schemeClr val="bg2"/>
                </a:solidFill>
              </a:rPr>
              <a:pPr algn="ctr" eaLnBrk="1" hangingPunct="1">
                <a:spcBef>
                  <a:spcPct val="0"/>
                </a:spcBef>
                <a:buClrTx/>
                <a:buFontTx/>
                <a:buNone/>
              </a:pPr>
              <a:t>3</a:t>
            </a:fld>
            <a:endParaRPr lang="tr-TR" altLang="fr-FR" sz="750" noProof="1">
              <a:solidFill>
                <a:schemeClr val="bg2"/>
              </a:solidFill>
            </a:endParaRPr>
          </a:p>
        </p:txBody>
      </p:sp>
      <p:sp>
        <p:nvSpPr>
          <p:cNvPr id="3" name="Rectangle 3"/>
          <p:cNvSpPr txBox="1">
            <a:spLocks noChangeArrowheads="1"/>
          </p:cNvSpPr>
          <p:nvPr/>
        </p:nvSpPr>
        <p:spPr>
          <a:xfrm>
            <a:off x="476250" y="626269"/>
            <a:ext cx="6344841" cy="216694"/>
          </a:xfrm>
          <a:prstGeom prst="rect">
            <a:avLst/>
          </a:prstGeom>
        </p:spPr>
        <p:txBody>
          <a:bodyPr/>
          <a:lstStyle>
            <a:lvl1pPr algn="l" rtl="0" eaLnBrk="0" fontAlgn="base" hangingPunct="0">
              <a:spcBef>
                <a:spcPct val="0"/>
              </a:spcBef>
              <a:spcAft>
                <a:spcPct val="0"/>
              </a:spcAft>
              <a:defRPr sz="1350" b="1">
                <a:solidFill>
                  <a:schemeClr val="tx1"/>
                </a:solidFill>
                <a:latin typeface="+mj-lt"/>
                <a:ea typeface="+mj-ea"/>
                <a:cs typeface="+mj-cs"/>
              </a:defRPr>
            </a:lvl1pPr>
            <a:lvl2pPr algn="l" rtl="0" eaLnBrk="0" fontAlgn="base" hangingPunct="0">
              <a:spcBef>
                <a:spcPct val="0"/>
              </a:spcBef>
              <a:spcAft>
                <a:spcPct val="0"/>
              </a:spcAft>
              <a:defRPr sz="1350" b="1">
                <a:solidFill>
                  <a:schemeClr val="tx1"/>
                </a:solidFill>
                <a:latin typeface="Arial Narrow" pitchFamily="34" charset="0"/>
                <a:ea typeface="MS PGothic" pitchFamily="34" charset="-128"/>
              </a:defRPr>
            </a:lvl2pPr>
            <a:lvl3pPr algn="l" rtl="0" eaLnBrk="0" fontAlgn="base" hangingPunct="0">
              <a:spcBef>
                <a:spcPct val="0"/>
              </a:spcBef>
              <a:spcAft>
                <a:spcPct val="0"/>
              </a:spcAft>
              <a:defRPr sz="1350" b="1">
                <a:solidFill>
                  <a:schemeClr val="tx1"/>
                </a:solidFill>
                <a:latin typeface="Arial Narrow" pitchFamily="34" charset="0"/>
                <a:ea typeface="MS PGothic" pitchFamily="34" charset="-128"/>
              </a:defRPr>
            </a:lvl3pPr>
            <a:lvl4pPr algn="l" rtl="0" eaLnBrk="0" fontAlgn="base" hangingPunct="0">
              <a:spcBef>
                <a:spcPct val="0"/>
              </a:spcBef>
              <a:spcAft>
                <a:spcPct val="0"/>
              </a:spcAft>
              <a:defRPr sz="1350" b="1">
                <a:solidFill>
                  <a:schemeClr val="tx1"/>
                </a:solidFill>
                <a:latin typeface="Arial Narrow" pitchFamily="34" charset="0"/>
                <a:ea typeface="MS PGothic" pitchFamily="34" charset="-128"/>
              </a:defRPr>
            </a:lvl4pPr>
            <a:lvl5pPr algn="l" rtl="0" eaLnBrk="0" fontAlgn="base" hangingPunct="0">
              <a:spcBef>
                <a:spcPct val="0"/>
              </a:spcBef>
              <a:spcAft>
                <a:spcPct val="0"/>
              </a:spcAft>
              <a:defRPr sz="1350" b="1">
                <a:solidFill>
                  <a:schemeClr val="tx1"/>
                </a:solidFill>
                <a:latin typeface="Arial Narrow" pitchFamily="34" charset="0"/>
                <a:ea typeface="MS PGothic" pitchFamily="34" charset="-128"/>
              </a:defRPr>
            </a:lvl5pPr>
            <a:lvl6pPr marL="257175" algn="l" rtl="0" eaLnBrk="1" fontAlgn="base" hangingPunct="1">
              <a:spcBef>
                <a:spcPct val="0"/>
              </a:spcBef>
              <a:spcAft>
                <a:spcPct val="0"/>
              </a:spcAft>
              <a:defRPr sz="1350" b="1">
                <a:solidFill>
                  <a:schemeClr val="tx1"/>
                </a:solidFill>
                <a:latin typeface="Arial Narrow" pitchFamily="34" charset="0"/>
                <a:ea typeface="MS PGothic" pitchFamily="34" charset="-128"/>
              </a:defRPr>
            </a:lvl6pPr>
            <a:lvl7pPr marL="514350" algn="l" rtl="0" eaLnBrk="1" fontAlgn="base" hangingPunct="1">
              <a:spcBef>
                <a:spcPct val="0"/>
              </a:spcBef>
              <a:spcAft>
                <a:spcPct val="0"/>
              </a:spcAft>
              <a:defRPr sz="1350" b="1">
                <a:solidFill>
                  <a:schemeClr val="tx1"/>
                </a:solidFill>
                <a:latin typeface="Arial Narrow" pitchFamily="34" charset="0"/>
                <a:ea typeface="MS PGothic" pitchFamily="34" charset="-128"/>
              </a:defRPr>
            </a:lvl7pPr>
            <a:lvl8pPr marL="771525" algn="l" rtl="0" eaLnBrk="1" fontAlgn="base" hangingPunct="1">
              <a:spcBef>
                <a:spcPct val="0"/>
              </a:spcBef>
              <a:spcAft>
                <a:spcPct val="0"/>
              </a:spcAft>
              <a:defRPr sz="1350" b="1">
                <a:solidFill>
                  <a:schemeClr val="tx1"/>
                </a:solidFill>
                <a:latin typeface="Arial Narrow" pitchFamily="34" charset="0"/>
                <a:ea typeface="MS PGothic" pitchFamily="34" charset="-128"/>
              </a:defRPr>
            </a:lvl8pPr>
            <a:lvl9pPr marL="1028700" algn="l" rtl="0" eaLnBrk="1" fontAlgn="base" hangingPunct="1">
              <a:spcBef>
                <a:spcPct val="0"/>
              </a:spcBef>
              <a:spcAft>
                <a:spcPct val="0"/>
              </a:spcAft>
              <a:defRPr sz="1350" b="1">
                <a:solidFill>
                  <a:schemeClr val="tx1"/>
                </a:solidFill>
                <a:latin typeface="Arial Narrow" pitchFamily="34" charset="0"/>
                <a:ea typeface="MS PGothic" pitchFamily="34" charset="-128"/>
              </a:defRPr>
            </a:lvl9pPr>
          </a:lstStyle>
          <a:p>
            <a:pPr eaLnBrk="1" hangingPunct="1"/>
            <a:r>
              <a:rPr lang="tr-TR" altLang="fr-FR" kern="0" dirty="0">
                <a:solidFill>
                  <a:srgbClr val="FFC000"/>
                </a:solidFill>
              </a:rPr>
              <a:t>0A. Proje Tanıtımı</a:t>
            </a:r>
            <a:endParaRPr lang="fr-FR" altLang="fr-FR" kern="0" dirty="0">
              <a:solidFill>
                <a:srgbClr val="FFC000"/>
              </a:solidFill>
            </a:endParaRPr>
          </a:p>
        </p:txBody>
      </p:sp>
      <p:sp>
        <p:nvSpPr>
          <p:cNvPr id="15" name="Text Box 24"/>
          <p:cNvSpPr txBox="1">
            <a:spLocks noChangeArrowheads="1"/>
          </p:cNvSpPr>
          <p:nvPr/>
        </p:nvSpPr>
        <p:spPr bwMode="auto">
          <a:xfrm>
            <a:off x="503039" y="919730"/>
            <a:ext cx="31456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spcBef>
                <a:spcPct val="0"/>
              </a:spcBef>
              <a:buClrTx/>
              <a:buFontTx/>
              <a:buNone/>
            </a:pPr>
            <a:r>
              <a:rPr lang="tr-TR" altLang="fr-FR" sz="1400" dirty="0">
                <a:solidFill>
                  <a:schemeClr val="accent1"/>
                </a:solidFill>
                <a:latin typeface="Arial Narrow" panose="020B0606020202030204" pitchFamily="34" charset="0"/>
              </a:rPr>
              <a:t>8. Tasarım Mimarisi </a:t>
            </a:r>
          </a:p>
        </p:txBody>
      </p:sp>
      <p:grpSp>
        <p:nvGrpSpPr>
          <p:cNvPr id="14" name="Group 13"/>
          <p:cNvGrpSpPr/>
          <p:nvPr/>
        </p:nvGrpSpPr>
        <p:grpSpPr>
          <a:xfrm>
            <a:off x="1092921" y="109361"/>
            <a:ext cx="4564929" cy="486966"/>
            <a:chOff x="1092921" y="109361"/>
            <a:chExt cx="4564929" cy="486966"/>
          </a:xfrm>
        </p:grpSpPr>
        <p:sp>
          <p:nvSpPr>
            <p:cNvPr id="1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17"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1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dirty="0">
                <a:solidFill>
                  <a:srgbClr val="000000"/>
                </a:solidFill>
                <a:latin typeface="Lucida Sans" pitchFamily="34" charset="0"/>
              </a:endParaRPr>
            </a:p>
          </p:txBody>
        </p:sp>
        <p:sp>
          <p:nvSpPr>
            <p:cNvPr id="19"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0" name="Rectangle 34"/>
            <p:cNvSpPr/>
            <p:nvPr/>
          </p:nvSpPr>
          <p:spPr bwMode="auto">
            <a:xfrm>
              <a:off x="1092921" y="109361"/>
              <a:ext cx="864394" cy="486966"/>
            </a:xfrm>
            <a:prstGeom prst="rect">
              <a:avLst/>
            </a:prstGeom>
            <a:solidFill>
              <a:srgbClr val="FFC000"/>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 y="1194225"/>
            <a:ext cx="4892040" cy="3207543"/>
          </a:xfrm>
          <a:prstGeom prst="rect">
            <a:avLst/>
          </a:prstGeom>
        </p:spPr>
      </p:pic>
    </p:spTree>
    <p:extLst>
      <p:ext uri="{BB962C8B-B14F-4D97-AF65-F5344CB8AC3E}">
        <p14:creationId xmlns:p14="http://schemas.microsoft.com/office/powerpoint/2010/main" val="2179792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Donanım Tasarım Çalışmaları</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7933"/>
            <a:ext cx="6858000" cy="2815635"/>
          </a:xfrm>
          <a:prstGeom prst="rect">
            <a:avLst/>
          </a:prstGeom>
        </p:spPr>
      </p:pic>
    </p:spTree>
    <p:extLst>
      <p:ext uri="{BB962C8B-B14F-4D97-AF65-F5344CB8AC3E}">
        <p14:creationId xmlns:p14="http://schemas.microsoft.com/office/powerpoint/2010/main" val="82212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92921" y="109361"/>
            <a:ext cx="4564929" cy="486966"/>
            <a:chOff x="1092921" y="109361"/>
            <a:chExt cx="4564929" cy="486966"/>
          </a:xfrm>
        </p:grpSpPr>
        <p:sp>
          <p:nvSpPr>
            <p:cNvPr id="6"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02 İş Paketi 2</a:t>
              </a:r>
              <a:endParaRPr lang="en-US" sz="750" dirty="0">
                <a:latin typeface="Lucida Sans" pitchFamily="34" charset="0"/>
              </a:endParaRPr>
            </a:p>
          </p:txBody>
        </p:sp>
        <p:sp>
          <p:nvSpPr>
            <p:cNvPr id="7" name="Rectangle 35"/>
            <p:cNvSpPr/>
            <p:nvPr/>
          </p:nvSpPr>
          <p:spPr bwMode="auto">
            <a:xfrm>
              <a:off x="3875485"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03 İş Paketi 3</a:t>
              </a:r>
              <a:endParaRPr lang="en-US" sz="750" dirty="0">
                <a:latin typeface="Lucida Sans" pitchFamily="34" charset="0"/>
              </a:endParaRPr>
            </a:p>
          </p:txBody>
        </p:sp>
        <p:sp>
          <p:nvSpPr>
            <p:cNvPr id="8"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latin typeface="Lucida Sans" pitchFamily="34" charset="0"/>
                </a:rPr>
                <a:t>04 İş Paketi 4</a:t>
              </a:r>
              <a:endParaRPr lang="en-US" sz="750" dirty="0">
                <a:latin typeface="Lucida Sans" pitchFamily="34" charset="0"/>
              </a:endParaRPr>
            </a:p>
          </p:txBody>
        </p:sp>
        <p:sp>
          <p:nvSpPr>
            <p:cNvPr id="10" name="Rectangle 34"/>
            <p:cNvSpPr/>
            <p:nvPr/>
          </p:nvSpPr>
          <p:spPr bwMode="auto">
            <a:xfrm>
              <a:off x="2030016"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latin typeface="Lucida Sans" pitchFamily="34" charset="0"/>
                </a:rPr>
                <a:t>01 İş Paketi 1</a:t>
              </a:r>
              <a:endParaRPr lang="en-US" sz="750" dirty="0">
                <a:latin typeface="Lucida Sans" pitchFamily="34" charset="0"/>
              </a:endParaRPr>
            </a:p>
          </p:txBody>
        </p:sp>
        <p:sp>
          <p:nvSpPr>
            <p:cNvPr id="13" name="Rectangle 34"/>
            <p:cNvSpPr/>
            <p:nvPr/>
          </p:nvSpPr>
          <p:spPr bwMode="auto">
            <a:xfrm>
              <a:off x="1092921" y="109361"/>
              <a:ext cx="864394" cy="486966"/>
            </a:xfrm>
            <a:prstGeom prst="rect">
              <a:avLst/>
            </a:prstGeom>
            <a:solidFill>
              <a:schemeClr val="bg2">
                <a:lumMod val="7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latin typeface="Lucida Sans" pitchFamily="34" charset="0"/>
                </a:rPr>
                <a:t>0A Proje Tanıtımı</a:t>
              </a:r>
            </a:p>
          </p:txBody>
        </p:sp>
      </p:grpSp>
      <p:pic>
        <p:nvPicPr>
          <p:cNvPr id="12" name="Picture 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3536" y="4628390"/>
            <a:ext cx="1255463" cy="3365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Rectangle 14">
            <a:extLst>
              <a:ext uri="{FF2B5EF4-FFF2-40B4-BE49-F238E27FC236}">
                <a16:creationId xmlns:a16="http://schemas.microsoft.com/office/drawing/2014/main" id="{708DBD71-2E29-4D04-919B-4C94DEA12242}"/>
              </a:ext>
            </a:extLst>
          </p:cNvPr>
          <p:cNvSpPr/>
          <p:nvPr/>
        </p:nvSpPr>
        <p:spPr>
          <a:xfrm>
            <a:off x="431437" y="833372"/>
            <a:ext cx="4432393" cy="307777"/>
          </a:xfrm>
          <a:prstGeom prst="rect">
            <a:avLst/>
          </a:prstGeom>
        </p:spPr>
        <p:txBody>
          <a:bodyPr wrap="square">
            <a:spAutoFit/>
          </a:bodyPr>
          <a:lstStyle/>
          <a:p>
            <a:pPr algn="just"/>
            <a:r>
              <a:rPr lang="tr-TR" sz="1400" b="0" dirty="0">
                <a:solidFill>
                  <a:schemeClr val="tx1"/>
                </a:solidFill>
              </a:rPr>
              <a:t>3.2 Malzemelerin Belirlenmesi</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666" y="1206230"/>
            <a:ext cx="4104087" cy="3058994"/>
          </a:xfrm>
          <a:prstGeom prst="rect">
            <a:avLst/>
          </a:prstGeom>
        </p:spPr>
      </p:pic>
    </p:spTree>
    <p:extLst>
      <p:ext uri="{BB962C8B-B14F-4D97-AF65-F5344CB8AC3E}">
        <p14:creationId xmlns:p14="http://schemas.microsoft.com/office/powerpoint/2010/main" val="3628936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377600" y="12281"/>
            <a:ext cx="853858" cy="835012"/>
          </a:xfrm>
          <a:prstGeom prst="flowChartProcess">
            <a:avLst/>
          </a:prstGeom>
          <a:noFill/>
          <a:ln w="9525">
            <a:noFill/>
            <a:miter lim="800000"/>
            <a:headEnd/>
            <a:tailEnd/>
          </a:ln>
        </p:spPr>
        <p:txBody>
          <a:bodyPr wrap="none" lIns="20250" tIns="0" rIns="20250" bIns="0" anchor="ctr"/>
          <a:lstStyle/>
          <a:p>
            <a:pPr eaLnBrk="0" hangingPunct="0"/>
            <a:r>
              <a:rPr lang="en-GB" sz="4000" dirty="0">
                <a:solidFill>
                  <a:srgbClr val="FFCD00"/>
                </a:solidFill>
              </a:rPr>
              <a:t>0</a:t>
            </a:r>
            <a:r>
              <a:rPr lang="tr-TR" sz="4000" dirty="0">
                <a:solidFill>
                  <a:srgbClr val="FFCD00"/>
                </a:solidFill>
              </a:rPr>
              <a:t>1</a:t>
            </a:r>
            <a:endParaRPr lang="en-GB" sz="4000" b="0" dirty="0">
              <a:solidFill>
                <a:srgbClr val="FFCD00"/>
              </a:solidFill>
            </a:endParaRPr>
          </a:p>
        </p:txBody>
      </p:sp>
      <p:sp>
        <p:nvSpPr>
          <p:cNvPr id="6" name="Rectangle 4"/>
          <p:cNvSpPr>
            <a:spLocks noChangeArrowheads="1"/>
          </p:cNvSpPr>
          <p:nvPr/>
        </p:nvSpPr>
        <p:spPr bwMode="auto">
          <a:xfrm>
            <a:off x="155375" y="60857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1</a:t>
            </a:r>
          </a:p>
        </p:txBody>
      </p:sp>
      <p:sp>
        <p:nvSpPr>
          <p:cNvPr id="8" name="TextBox 7"/>
          <p:cNvSpPr txBox="1"/>
          <p:nvPr/>
        </p:nvSpPr>
        <p:spPr>
          <a:xfrm>
            <a:off x="804529" y="273439"/>
            <a:ext cx="4573014" cy="321013"/>
          </a:xfrm>
          <a:prstGeom prst="rect">
            <a:avLst/>
          </a:prstGeom>
          <a:noFill/>
        </p:spPr>
        <p:txBody>
          <a:bodyPr wrap="square" lIns="0" tIns="0" rIns="0" bIns="0" rtlCol="0">
            <a:noAutofit/>
          </a:bodyPr>
          <a:lstStyle/>
          <a:p>
            <a:pPr marL="457200">
              <a:lnSpc>
                <a:spcPct val="115000"/>
              </a:lnSpc>
              <a:spcBef>
                <a:spcPts val="75"/>
              </a:spcBef>
              <a:spcAft>
                <a:spcPts val="375"/>
              </a:spcAft>
            </a:pPr>
            <a:r>
              <a:rPr lang="tr-TR" sz="1600" dirty="0"/>
              <a:t>Tasarım, Analiz ve Simülasyon Çalışmaları</a:t>
            </a:r>
            <a:endParaRPr lang="tr-TR"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08280" y="1190743"/>
            <a:ext cx="6055360" cy="276999"/>
          </a:xfrm>
          <a:prstGeom prst="rect">
            <a:avLst/>
          </a:prstGeom>
        </p:spPr>
        <p:txBody>
          <a:bodyPr wrap="square">
            <a:spAutoFit/>
          </a:bodyPr>
          <a:lstStyle/>
          <a:p>
            <a:r>
              <a:rPr lang="tr-TR" b="0" dirty="0">
                <a:solidFill>
                  <a:schemeClr val="tx1"/>
                </a:solidFill>
              </a:rPr>
              <a:t>1.1 Teknik Yapılabilirlik Etüdleri ve pazardaki mevcut araç sistemlerinin incelenmesi</a:t>
            </a:r>
          </a:p>
        </p:txBody>
      </p:sp>
      <p:pic>
        <p:nvPicPr>
          <p:cNvPr id="2" name="Picture 1"/>
          <p:cNvPicPr>
            <a:picLocks noChangeAspect="1"/>
          </p:cNvPicPr>
          <p:nvPr/>
        </p:nvPicPr>
        <p:blipFill rotWithShape="1">
          <a:blip r:embed="rId2"/>
          <a:srcRect t="7739"/>
          <a:stretch/>
        </p:blipFill>
        <p:spPr>
          <a:xfrm>
            <a:off x="4743038" y="1957789"/>
            <a:ext cx="1709932" cy="1064661"/>
          </a:xfrm>
          <a:prstGeom prst="rect">
            <a:avLst/>
          </a:prstGeom>
        </p:spPr>
      </p:pic>
      <p:sp>
        <p:nvSpPr>
          <p:cNvPr id="9" name="TextBox 8"/>
          <p:cNvSpPr txBox="1"/>
          <p:nvPr/>
        </p:nvSpPr>
        <p:spPr>
          <a:xfrm>
            <a:off x="377600" y="3753410"/>
            <a:ext cx="7479662" cy="806278"/>
          </a:xfrm>
          <a:prstGeom prst="rect">
            <a:avLst/>
          </a:prstGeom>
          <a:noFill/>
        </p:spPr>
        <p:txBody>
          <a:bodyPr wrap="none" lIns="0" tIns="0" rIns="0" bIns="0" rtlCol="0">
            <a:noAutofit/>
          </a:bodyPr>
          <a:lstStyle/>
          <a:p>
            <a:pPr marL="171450" indent="-171450">
              <a:buFont typeface="Arial" panose="020B0604020202020204" pitchFamily="34" charset="0"/>
              <a:buChar char="•"/>
            </a:pPr>
            <a:r>
              <a:rPr lang="tr-TR" sz="700" b="0" dirty="0" err="1">
                <a:solidFill>
                  <a:schemeClr val="tx1"/>
                </a:solidFill>
              </a:rPr>
              <a:t>Narayanan</a:t>
            </a:r>
            <a:r>
              <a:rPr lang="tr-TR" sz="700" b="0" dirty="0">
                <a:solidFill>
                  <a:schemeClr val="tx1"/>
                </a:solidFill>
              </a:rPr>
              <a:t> K., </a:t>
            </a:r>
            <a:r>
              <a:rPr lang="tr-TR" sz="700" b="0" dirty="0" err="1">
                <a:solidFill>
                  <a:schemeClr val="tx1"/>
                </a:solidFill>
              </a:rPr>
              <a:t>Yuji</a:t>
            </a:r>
            <a:r>
              <a:rPr lang="tr-TR" sz="700" b="0" dirty="0">
                <a:solidFill>
                  <a:schemeClr val="tx1"/>
                </a:solidFill>
              </a:rPr>
              <a:t> F. K. </a:t>
            </a:r>
            <a:r>
              <a:rPr lang="tr-TR" sz="700" b="0" dirty="0" err="1">
                <a:solidFill>
                  <a:schemeClr val="tx1"/>
                </a:solidFill>
              </a:rPr>
              <a:t>Wang</a:t>
            </a:r>
            <a:r>
              <a:rPr lang="tr-TR" sz="700" b="0" dirty="0">
                <a:solidFill>
                  <a:schemeClr val="tx1"/>
                </a:solidFill>
              </a:rPr>
              <a:t> (Ford Motor </a:t>
            </a:r>
            <a:r>
              <a:rPr lang="tr-TR" sz="700" b="0" dirty="0" err="1">
                <a:solidFill>
                  <a:schemeClr val="tx1"/>
                </a:solidFill>
              </a:rPr>
              <a:t>Co</a:t>
            </a:r>
            <a:r>
              <a:rPr lang="tr-TR" sz="700" b="0" dirty="0">
                <a:solidFill>
                  <a:schemeClr val="tx1"/>
                </a:solidFill>
              </a:rPr>
              <a:t>.) </a:t>
            </a:r>
            <a:r>
              <a:rPr lang="tr-TR" sz="700" b="0" dirty="0" err="1">
                <a:solidFill>
                  <a:schemeClr val="tx1"/>
                </a:solidFill>
              </a:rPr>
              <a:t>Methods</a:t>
            </a:r>
            <a:r>
              <a:rPr lang="tr-TR" sz="700" b="0" dirty="0">
                <a:solidFill>
                  <a:schemeClr val="tx1"/>
                </a:solidFill>
              </a:rPr>
              <a:t> in </a:t>
            </a:r>
            <a:r>
              <a:rPr lang="tr-TR" sz="700" b="0" dirty="0" err="1">
                <a:solidFill>
                  <a:schemeClr val="tx1"/>
                </a:solidFill>
              </a:rPr>
              <a:t>Vehicle</a:t>
            </a:r>
            <a:r>
              <a:rPr lang="tr-TR" sz="700" b="0" dirty="0">
                <a:solidFill>
                  <a:schemeClr val="tx1"/>
                </a:solidFill>
              </a:rPr>
              <a:t> </a:t>
            </a:r>
            <a:r>
              <a:rPr lang="tr-TR" sz="700" b="0" dirty="0" err="1">
                <a:solidFill>
                  <a:schemeClr val="tx1"/>
                </a:solidFill>
              </a:rPr>
              <a:t>Mass</a:t>
            </a:r>
            <a:r>
              <a:rPr lang="tr-TR" sz="700" b="0" dirty="0">
                <a:solidFill>
                  <a:schemeClr val="tx1"/>
                </a:solidFill>
              </a:rPr>
              <a:t> </a:t>
            </a:r>
            <a:r>
              <a:rPr lang="tr-TR" sz="700" b="0" dirty="0" err="1">
                <a:solidFill>
                  <a:schemeClr val="tx1"/>
                </a:solidFill>
              </a:rPr>
              <a:t>and</a:t>
            </a:r>
            <a:r>
              <a:rPr lang="tr-TR" sz="700" b="0" dirty="0">
                <a:solidFill>
                  <a:schemeClr val="tx1"/>
                </a:solidFill>
              </a:rPr>
              <a:t> Road </a:t>
            </a:r>
            <a:r>
              <a:rPr lang="tr-TR" sz="700" b="0" dirty="0" err="1">
                <a:solidFill>
                  <a:schemeClr val="tx1"/>
                </a:solidFill>
              </a:rPr>
              <a:t>grade</a:t>
            </a:r>
            <a:r>
              <a:rPr lang="tr-TR" sz="700" b="0" dirty="0">
                <a:solidFill>
                  <a:schemeClr val="tx1"/>
                </a:solidFill>
              </a:rPr>
              <a:t> </a:t>
            </a:r>
            <a:r>
              <a:rPr lang="tr-TR" sz="700" b="0" dirty="0" err="1">
                <a:solidFill>
                  <a:schemeClr val="tx1"/>
                </a:solidFill>
              </a:rPr>
              <a:t>estimation</a:t>
            </a:r>
            <a:r>
              <a:rPr lang="tr-TR" sz="700" b="0" dirty="0">
                <a:solidFill>
                  <a:schemeClr val="tx1"/>
                </a:solidFill>
              </a:rPr>
              <a:t> – SAE International </a:t>
            </a:r>
          </a:p>
          <a:p>
            <a:pPr marL="171450" indent="-171450">
              <a:buFont typeface="Arial" panose="020B0604020202020204" pitchFamily="34" charset="0"/>
              <a:buChar char="•"/>
            </a:pPr>
            <a:endParaRPr lang="tr-TR" sz="700" b="0" dirty="0">
              <a:solidFill>
                <a:schemeClr val="tx1"/>
              </a:solidFill>
            </a:endParaRPr>
          </a:p>
          <a:p>
            <a:pPr marL="171450" indent="-171450">
              <a:buFont typeface="Arial" panose="020B0604020202020204" pitchFamily="34" charset="0"/>
              <a:buChar char="•"/>
            </a:pPr>
            <a:r>
              <a:rPr lang="tr-TR" sz="700" b="0" dirty="0">
                <a:solidFill>
                  <a:schemeClr val="tx1"/>
                </a:solidFill>
              </a:rPr>
              <a:t>Peter L., </a:t>
            </a:r>
            <a:r>
              <a:rPr lang="tr-TR" sz="700" b="0" dirty="0" err="1">
                <a:solidFill>
                  <a:schemeClr val="tx1"/>
                </a:solidFill>
              </a:rPr>
              <a:t>Bengt</a:t>
            </a:r>
            <a:r>
              <a:rPr lang="tr-TR" sz="700" b="0" dirty="0">
                <a:solidFill>
                  <a:schemeClr val="tx1"/>
                </a:solidFill>
              </a:rPr>
              <a:t> S., Road </a:t>
            </a:r>
            <a:r>
              <a:rPr lang="tr-TR" sz="700" b="0" dirty="0" err="1">
                <a:solidFill>
                  <a:schemeClr val="tx1"/>
                </a:solidFill>
              </a:rPr>
              <a:t>Slope</a:t>
            </a:r>
            <a:r>
              <a:rPr lang="tr-TR" sz="700" b="0" dirty="0">
                <a:solidFill>
                  <a:schemeClr val="tx1"/>
                </a:solidFill>
              </a:rPr>
              <a:t> </a:t>
            </a:r>
            <a:r>
              <a:rPr lang="tr-TR" sz="700" b="0" dirty="0" err="1">
                <a:solidFill>
                  <a:schemeClr val="tx1"/>
                </a:solidFill>
              </a:rPr>
              <a:t>and</a:t>
            </a:r>
            <a:r>
              <a:rPr lang="tr-TR" sz="700" b="0" dirty="0">
                <a:solidFill>
                  <a:schemeClr val="tx1"/>
                </a:solidFill>
              </a:rPr>
              <a:t> </a:t>
            </a:r>
            <a:r>
              <a:rPr lang="tr-TR" sz="700" b="0" dirty="0" err="1">
                <a:solidFill>
                  <a:schemeClr val="tx1"/>
                </a:solidFill>
              </a:rPr>
              <a:t>Vehicle</a:t>
            </a:r>
            <a:r>
              <a:rPr lang="tr-TR" sz="700" b="0" dirty="0">
                <a:solidFill>
                  <a:schemeClr val="tx1"/>
                </a:solidFill>
              </a:rPr>
              <a:t> </a:t>
            </a:r>
            <a:r>
              <a:rPr lang="tr-TR" sz="700" b="0" dirty="0" err="1">
                <a:solidFill>
                  <a:schemeClr val="tx1"/>
                </a:solidFill>
              </a:rPr>
              <a:t>Mass</a:t>
            </a:r>
            <a:r>
              <a:rPr lang="tr-TR" sz="700" b="0" dirty="0">
                <a:solidFill>
                  <a:schemeClr val="tx1"/>
                </a:solidFill>
              </a:rPr>
              <a:t> </a:t>
            </a:r>
            <a:r>
              <a:rPr lang="tr-TR" sz="700" b="0" dirty="0" err="1">
                <a:solidFill>
                  <a:schemeClr val="tx1"/>
                </a:solidFill>
              </a:rPr>
              <a:t>Estimation</a:t>
            </a:r>
            <a:r>
              <a:rPr lang="tr-TR" sz="700" b="0" dirty="0">
                <a:solidFill>
                  <a:schemeClr val="tx1"/>
                </a:solidFill>
              </a:rPr>
              <a:t> Using Kalman </a:t>
            </a:r>
            <a:r>
              <a:rPr lang="tr-TR" sz="700" b="0" dirty="0" err="1">
                <a:solidFill>
                  <a:schemeClr val="tx1"/>
                </a:solidFill>
              </a:rPr>
              <a:t>Filtering</a:t>
            </a:r>
            <a:r>
              <a:rPr lang="tr-TR" sz="700" b="0" dirty="0">
                <a:solidFill>
                  <a:schemeClr val="tx1"/>
                </a:solidFill>
              </a:rPr>
              <a:t> –Taylor Francis</a:t>
            </a:r>
          </a:p>
          <a:p>
            <a:pPr marL="171450" indent="-171450">
              <a:buFont typeface="Arial" panose="020B0604020202020204" pitchFamily="34" charset="0"/>
              <a:buChar char="•"/>
            </a:pPr>
            <a:endParaRPr lang="tr-TR" sz="700" b="0" dirty="0">
              <a:solidFill>
                <a:schemeClr val="tx1"/>
              </a:solidFill>
            </a:endParaRPr>
          </a:p>
          <a:p>
            <a:pPr marL="171450" indent="-171450">
              <a:buFont typeface="Arial" panose="020B0604020202020204" pitchFamily="34" charset="0"/>
              <a:buChar char="•"/>
            </a:pPr>
            <a:r>
              <a:rPr lang="tr-TR" sz="700" b="0" dirty="0">
                <a:solidFill>
                  <a:schemeClr val="tx1"/>
                </a:solidFill>
              </a:rPr>
              <a:t>H. Eric </a:t>
            </a:r>
            <a:r>
              <a:rPr lang="tr-TR" sz="700" b="0" dirty="0" err="1">
                <a:solidFill>
                  <a:schemeClr val="tx1"/>
                </a:solidFill>
              </a:rPr>
              <a:t>Tseng</a:t>
            </a:r>
            <a:r>
              <a:rPr lang="tr-TR" sz="700" b="0" dirty="0">
                <a:solidFill>
                  <a:schemeClr val="tx1"/>
                </a:solidFill>
              </a:rPr>
              <a:t>, </a:t>
            </a:r>
            <a:r>
              <a:rPr lang="tr-TR" sz="700" b="0" dirty="0" err="1">
                <a:solidFill>
                  <a:schemeClr val="tx1"/>
                </a:solidFill>
              </a:rPr>
              <a:t>Li</a:t>
            </a:r>
            <a:r>
              <a:rPr lang="tr-TR" sz="700" b="0" dirty="0">
                <a:solidFill>
                  <a:schemeClr val="tx1"/>
                </a:solidFill>
              </a:rPr>
              <a:t> </a:t>
            </a:r>
            <a:r>
              <a:rPr lang="tr-TR" sz="700" b="0" dirty="0" err="1">
                <a:solidFill>
                  <a:schemeClr val="tx1"/>
                </a:solidFill>
              </a:rPr>
              <a:t>Xu</a:t>
            </a:r>
            <a:r>
              <a:rPr lang="tr-TR" sz="700" b="0" dirty="0">
                <a:solidFill>
                  <a:schemeClr val="tx1"/>
                </a:solidFill>
              </a:rPr>
              <a:t>, </a:t>
            </a:r>
            <a:r>
              <a:rPr lang="tr-TR" sz="700" b="0" dirty="0" err="1">
                <a:solidFill>
                  <a:schemeClr val="tx1"/>
                </a:solidFill>
              </a:rPr>
              <a:t>Davor</a:t>
            </a:r>
            <a:r>
              <a:rPr lang="tr-TR" sz="700" b="0" dirty="0">
                <a:solidFill>
                  <a:schemeClr val="tx1"/>
                </a:solidFill>
              </a:rPr>
              <a:t> H. , </a:t>
            </a:r>
            <a:r>
              <a:rPr lang="tr-TR" sz="700" b="0" dirty="0" err="1">
                <a:solidFill>
                  <a:schemeClr val="tx1"/>
                </a:solidFill>
              </a:rPr>
              <a:t>Estimation</a:t>
            </a:r>
            <a:r>
              <a:rPr lang="tr-TR" sz="700" b="0" dirty="0">
                <a:solidFill>
                  <a:schemeClr val="tx1"/>
                </a:solidFill>
              </a:rPr>
              <a:t> of Land </a:t>
            </a:r>
            <a:r>
              <a:rPr lang="tr-TR" sz="700" b="0" dirty="0" err="1">
                <a:solidFill>
                  <a:schemeClr val="tx1"/>
                </a:solidFill>
              </a:rPr>
              <a:t>vehicle</a:t>
            </a:r>
            <a:r>
              <a:rPr lang="tr-TR" sz="700" b="0" dirty="0">
                <a:solidFill>
                  <a:schemeClr val="tx1"/>
                </a:solidFill>
              </a:rPr>
              <a:t> </a:t>
            </a:r>
            <a:r>
              <a:rPr lang="tr-TR" sz="700" b="0" dirty="0" err="1">
                <a:solidFill>
                  <a:schemeClr val="tx1"/>
                </a:solidFill>
              </a:rPr>
              <a:t>roll</a:t>
            </a:r>
            <a:r>
              <a:rPr lang="tr-TR" sz="700" b="0" dirty="0">
                <a:solidFill>
                  <a:schemeClr val="tx1"/>
                </a:solidFill>
              </a:rPr>
              <a:t> </a:t>
            </a:r>
            <a:r>
              <a:rPr lang="tr-TR" sz="700" b="0" dirty="0" err="1">
                <a:solidFill>
                  <a:schemeClr val="tx1"/>
                </a:solidFill>
              </a:rPr>
              <a:t>and</a:t>
            </a:r>
            <a:r>
              <a:rPr lang="tr-TR" sz="700" b="0" dirty="0">
                <a:solidFill>
                  <a:schemeClr val="tx1"/>
                </a:solidFill>
              </a:rPr>
              <a:t> </a:t>
            </a:r>
            <a:r>
              <a:rPr lang="tr-TR" sz="700" b="0" dirty="0" err="1">
                <a:solidFill>
                  <a:schemeClr val="tx1"/>
                </a:solidFill>
              </a:rPr>
              <a:t>pitch</a:t>
            </a:r>
            <a:r>
              <a:rPr lang="tr-TR" sz="700" b="0" dirty="0">
                <a:solidFill>
                  <a:schemeClr val="tx1"/>
                </a:solidFill>
              </a:rPr>
              <a:t> </a:t>
            </a:r>
            <a:r>
              <a:rPr lang="tr-TR" sz="700" b="0" dirty="0" err="1">
                <a:solidFill>
                  <a:schemeClr val="tx1"/>
                </a:solidFill>
              </a:rPr>
              <a:t>angles</a:t>
            </a:r>
            <a:r>
              <a:rPr lang="tr-TR" sz="700" b="0" dirty="0">
                <a:solidFill>
                  <a:schemeClr val="tx1"/>
                </a:solidFill>
              </a:rPr>
              <a:t> -</a:t>
            </a:r>
            <a:r>
              <a:rPr lang="tr-TR" sz="700" b="0" dirty="0" err="1">
                <a:solidFill>
                  <a:schemeClr val="tx1"/>
                </a:solidFill>
              </a:rPr>
              <a:t>Vehicle</a:t>
            </a:r>
            <a:r>
              <a:rPr lang="tr-TR" sz="700" b="0" dirty="0">
                <a:solidFill>
                  <a:schemeClr val="tx1"/>
                </a:solidFill>
              </a:rPr>
              <a:t> </a:t>
            </a:r>
            <a:r>
              <a:rPr lang="tr-TR" sz="700" b="0" dirty="0" err="1">
                <a:solidFill>
                  <a:schemeClr val="tx1"/>
                </a:solidFill>
              </a:rPr>
              <a:t>System</a:t>
            </a:r>
            <a:r>
              <a:rPr lang="tr-TR" sz="700" b="0" dirty="0">
                <a:solidFill>
                  <a:schemeClr val="tx1"/>
                </a:solidFill>
              </a:rPr>
              <a:t> Dynamics </a:t>
            </a:r>
          </a:p>
          <a:p>
            <a:pPr marL="171450" indent="-171450">
              <a:buFont typeface="Arial" panose="020B0604020202020204" pitchFamily="34" charset="0"/>
              <a:buChar char="•"/>
            </a:pPr>
            <a:endParaRPr lang="en-US" sz="700" b="0" dirty="0">
              <a:solidFill>
                <a:schemeClr val="tx1"/>
              </a:solidFill>
            </a:endParaRPr>
          </a:p>
        </p:txBody>
      </p:sp>
      <p:sp>
        <p:nvSpPr>
          <p:cNvPr id="10" name="Rectangle 9"/>
          <p:cNvSpPr/>
          <p:nvPr/>
        </p:nvSpPr>
        <p:spPr>
          <a:xfrm>
            <a:off x="377600" y="1595822"/>
            <a:ext cx="3429000" cy="1869743"/>
          </a:xfrm>
          <a:prstGeom prst="rect">
            <a:avLst/>
          </a:prstGeom>
        </p:spPr>
        <p:txBody>
          <a:bodyPr>
            <a:spAutoFit/>
          </a:bodyPr>
          <a:lstStyle/>
          <a:p>
            <a:r>
              <a:rPr lang="tr-TR" sz="1050" b="0" dirty="0">
                <a:solidFill>
                  <a:schemeClr val="tx1"/>
                </a:solidFill>
              </a:rPr>
              <a:t>Teknik yapılabilirlik etütleri kapsamında literatür araştırmalarına ağırlık verilerek bulunan çalışmalarda kullanılan metotlar arasından Kalman Filtresi ile ve Eğim ölçümü kullanılarak bir yaklaşım geliştirilmesine karar verilmiştir. Mevcut çalışmalarda eğimi bilinen bir yolda taşıtın kütlesinin tahmin edilmesi veya kültesi bilinen bir aracın ilerlediği yolun eğimi tahmin edilmeye çalışılmıştır. Devam eden projede yol eğiminin algoritma ile hesaplanması ile birlikte kütle tahmini yapılması yaklaşımı ile diğer literatür çalışmalarından farklı özgün bir yön ortaya çıkarmıştır.</a:t>
            </a:r>
          </a:p>
        </p:txBody>
      </p:sp>
      <p:sp>
        <p:nvSpPr>
          <p:cNvPr id="11" name="TextBox 10"/>
          <p:cNvSpPr txBox="1"/>
          <p:nvPr/>
        </p:nvSpPr>
        <p:spPr>
          <a:xfrm>
            <a:off x="4622012" y="1576060"/>
            <a:ext cx="1700834" cy="159765"/>
          </a:xfrm>
          <a:prstGeom prst="rect">
            <a:avLst/>
          </a:prstGeom>
          <a:noFill/>
        </p:spPr>
        <p:txBody>
          <a:bodyPr wrap="none" lIns="0" tIns="0" rIns="0" bIns="0" rtlCol="0">
            <a:noAutofit/>
          </a:bodyPr>
          <a:lstStyle/>
          <a:p>
            <a:r>
              <a:rPr lang="tr-TR" sz="800" b="0" dirty="0">
                <a:solidFill>
                  <a:schemeClr val="tx1"/>
                </a:solidFill>
              </a:rPr>
              <a:t>Pazardaki mevcut durum: Passa </a:t>
            </a:r>
            <a:r>
              <a:rPr lang="tr-TR" sz="800" b="0" dirty="0" err="1">
                <a:solidFill>
                  <a:schemeClr val="tx1"/>
                </a:solidFill>
              </a:rPr>
              <a:t>Variant</a:t>
            </a:r>
            <a:endParaRPr lang="en-US" sz="800" b="0" dirty="0">
              <a:solidFill>
                <a:schemeClr val="tx1"/>
              </a:solidFill>
            </a:endParaRPr>
          </a:p>
        </p:txBody>
      </p:sp>
    </p:spTree>
    <p:extLst>
      <p:ext uri="{BB962C8B-B14F-4D97-AF65-F5344CB8AC3E}">
        <p14:creationId xmlns:p14="http://schemas.microsoft.com/office/powerpoint/2010/main" val="60994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092921" y="109361"/>
            <a:ext cx="4564929" cy="486966"/>
            <a:chOff x="1092921" y="109361"/>
            <a:chExt cx="4564929" cy="486966"/>
          </a:xfrm>
        </p:grpSpPr>
        <p:sp>
          <p:nvSpPr>
            <p:cNvPr id="14"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15"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1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dirty="0">
                <a:solidFill>
                  <a:srgbClr val="000000"/>
                </a:solidFill>
                <a:latin typeface="Lucida Sans" pitchFamily="34" charset="0"/>
              </a:endParaRPr>
            </a:p>
          </p:txBody>
        </p:sp>
        <p:sp>
          <p:nvSpPr>
            <p:cNvPr id="17" name="Rectangle 34"/>
            <p:cNvSpPr/>
            <p:nvPr/>
          </p:nvSpPr>
          <p:spPr bwMode="auto">
            <a:xfrm>
              <a:off x="2030016" y="109361"/>
              <a:ext cx="864394" cy="486966"/>
            </a:xfrm>
            <a:prstGeom prst="rect">
              <a:avLst/>
            </a:prstGeom>
            <a:solidFill>
              <a:srgbClr val="FFC000"/>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8"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1</a:t>
            </a:r>
          </a:p>
        </p:txBody>
      </p:sp>
      <p:sp>
        <p:nvSpPr>
          <p:cNvPr id="19" name="Rectangle 18"/>
          <p:cNvSpPr/>
          <p:nvPr/>
        </p:nvSpPr>
        <p:spPr>
          <a:xfrm>
            <a:off x="155415" y="1081418"/>
            <a:ext cx="6600620" cy="276999"/>
          </a:xfrm>
          <a:prstGeom prst="rect">
            <a:avLst/>
          </a:prstGeom>
        </p:spPr>
        <p:txBody>
          <a:bodyPr wrap="square">
            <a:spAutoFit/>
          </a:bodyPr>
          <a:lstStyle/>
          <a:p>
            <a:r>
              <a:rPr lang="es-ES" b="0" dirty="0">
                <a:solidFill>
                  <a:schemeClr val="tx1"/>
                </a:solidFill>
              </a:rPr>
              <a:t>1.4. </a:t>
            </a:r>
            <a:r>
              <a:rPr lang="tr-TR" b="0" dirty="0">
                <a:solidFill>
                  <a:schemeClr val="tx1"/>
                </a:solidFill>
              </a:rPr>
              <a:t>Tasarlanacak</a:t>
            </a:r>
            <a:r>
              <a:rPr lang="es-ES" b="0" dirty="0">
                <a:solidFill>
                  <a:schemeClr val="tx1"/>
                </a:solidFill>
              </a:rPr>
              <a:t> </a:t>
            </a:r>
            <a:r>
              <a:rPr lang="es-ES" b="0" dirty="0" err="1">
                <a:solidFill>
                  <a:schemeClr val="tx1"/>
                </a:solidFill>
              </a:rPr>
              <a:t>olan</a:t>
            </a:r>
            <a:r>
              <a:rPr lang="es-ES" b="0" dirty="0">
                <a:solidFill>
                  <a:schemeClr val="tx1"/>
                </a:solidFill>
              </a:rPr>
              <a:t> </a:t>
            </a:r>
            <a:r>
              <a:rPr lang="es-ES" b="0" dirty="0" err="1">
                <a:solidFill>
                  <a:schemeClr val="tx1"/>
                </a:solidFill>
              </a:rPr>
              <a:t>sistemin</a:t>
            </a:r>
            <a:r>
              <a:rPr lang="es-ES" b="0" dirty="0">
                <a:solidFill>
                  <a:schemeClr val="tx1"/>
                </a:solidFill>
              </a:rPr>
              <a:t> </a:t>
            </a:r>
            <a:r>
              <a:rPr lang="es-ES" b="0" dirty="0" err="1">
                <a:solidFill>
                  <a:schemeClr val="tx1"/>
                </a:solidFill>
              </a:rPr>
              <a:t>ana</a:t>
            </a:r>
            <a:r>
              <a:rPr lang="es-ES" b="0" dirty="0">
                <a:solidFill>
                  <a:schemeClr val="tx1"/>
                </a:solidFill>
              </a:rPr>
              <a:t> </a:t>
            </a:r>
            <a:r>
              <a:rPr lang="es-ES" b="0" dirty="0" err="1">
                <a:solidFill>
                  <a:schemeClr val="tx1"/>
                </a:solidFill>
              </a:rPr>
              <a:t>yapısının</a:t>
            </a:r>
            <a:r>
              <a:rPr lang="es-ES" b="0" dirty="0">
                <a:solidFill>
                  <a:schemeClr val="tx1"/>
                </a:solidFill>
              </a:rPr>
              <a:t> </a:t>
            </a:r>
            <a:r>
              <a:rPr lang="es-ES" b="0" dirty="0" err="1">
                <a:solidFill>
                  <a:schemeClr val="tx1"/>
                </a:solidFill>
              </a:rPr>
              <a:t>belirlenmesi</a:t>
            </a:r>
            <a:r>
              <a:rPr lang="es-ES" b="0" dirty="0">
                <a:solidFill>
                  <a:schemeClr val="tx1"/>
                </a:solidFill>
              </a:rPr>
              <a:t>.</a:t>
            </a: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921" y="2576983"/>
            <a:ext cx="4341005" cy="69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322262" y="1644604"/>
            <a:ext cx="151303" cy="355235"/>
          </a:xfrm>
          <a:prstGeom prst="rect">
            <a:avLst/>
          </a:prstGeom>
          <a:noFill/>
        </p:spPr>
        <p:txBody>
          <a:bodyPr wrap="square" lIns="0" tIns="0" rIns="0" bIns="0" rtlCol="0">
            <a:noAutofit/>
          </a:bodyPr>
          <a:lstStyle/>
          <a:p>
            <a:endParaRPr lang="en-US" sz="1600" b="0" dirty="0" err="1">
              <a:solidFill>
                <a:schemeClr val="tx1"/>
              </a:solidFill>
            </a:endParaRPr>
          </a:p>
        </p:txBody>
      </p:sp>
      <p:cxnSp>
        <p:nvCxnSpPr>
          <p:cNvPr id="5" name="Straight Arrow Connector 4"/>
          <p:cNvCxnSpPr/>
          <p:nvPr/>
        </p:nvCxnSpPr>
        <p:spPr>
          <a:xfrm flipH="1" flipV="1">
            <a:off x="815726" y="2637945"/>
            <a:ext cx="447331" cy="191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424395" y="2420720"/>
            <a:ext cx="243402" cy="2434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371771" y="2385465"/>
            <a:ext cx="218269" cy="3830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151054" y="2532809"/>
            <a:ext cx="126547" cy="2356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667797" y="2637399"/>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284526" y="2762033"/>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155743" y="2762032"/>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921775" y="2769098"/>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65498" y="2276466"/>
            <a:ext cx="914400" cy="914400"/>
          </a:xfrm>
          <a:prstGeom prst="rect">
            <a:avLst/>
          </a:prstGeom>
          <a:noFill/>
        </p:spPr>
        <p:txBody>
          <a:bodyPr wrap="none" lIns="0" tIns="0" rIns="0" bIns="0" rtlCol="0">
            <a:noAutofit/>
          </a:bodyPr>
          <a:lstStyle/>
          <a:p>
            <a:r>
              <a:rPr lang="tr-TR" sz="900" b="0" dirty="0">
                <a:solidFill>
                  <a:schemeClr val="tx1"/>
                </a:solidFill>
              </a:rPr>
              <a:t>Lastik tahrik momenti</a:t>
            </a:r>
            <a:endParaRPr lang="en-US" sz="900" b="0" dirty="0" err="1">
              <a:solidFill>
                <a:schemeClr val="tx1"/>
              </a:solidFill>
            </a:endParaRPr>
          </a:p>
        </p:txBody>
      </p:sp>
      <p:sp>
        <p:nvSpPr>
          <p:cNvPr id="27" name="TextBox 26"/>
          <p:cNvSpPr txBox="1"/>
          <p:nvPr/>
        </p:nvSpPr>
        <p:spPr>
          <a:xfrm>
            <a:off x="254679" y="2511705"/>
            <a:ext cx="816773" cy="149362"/>
          </a:xfrm>
          <a:prstGeom prst="rect">
            <a:avLst/>
          </a:prstGeom>
          <a:noFill/>
        </p:spPr>
        <p:txBody>
          <a:bodyPr wrap="none" lIns="0" tIns="0" rIns="0" bIns="0" rtlCol="0">
            <a:noAutofit/>
          </a:bodyPr>
          <a:lstStyle/>
          <a:p>
            <a:r>
              <a:rPr lang="tr-TR" sz="700" b="0" dirty="0">
                <a:solidFill>
                  <a:schemeClr val="tx1"/>
                </a:solidFill>
              </a:rPr>
              <a:t> Boyuna İvme </a:t>
            </a:r>
            <a:r>
              <a:rPr lang="tr-TR" sz="700" b="0" dirty="0" err="1">
                <a:solidFill>
                  <a:schemeClr val="tx1"/>
                </a:solidFill>
              </a:rPr>
              <a:t>Sensörü</a:t>
            </a:r>
            <a:endParaRPr lang="en-US" sz="700" b="0" dirty="0" err="1">
              <a:solidFill>
                <a:schemeClr val="tx1"/>
              </a:solidFill>
            </a:endParaRPr>
          </a:p>
        </p:txBody>
      </p:sp>
      <p:sp>
        <p:nvSpPr>
          <p:cNvPr id="26" name="TextBox 25"/>
          <p:cNvSpPr txBox="1"/>
          <p:nvPr/>
        </p:nvSpPr>
        <p:spPr>
          <a:xfrm>
            <a:off x="4551872" y="2138335"/>
            <a:ext cx="599182" cy="168538"/>
          </a:xfrm>
          <a:prstGeom prst="rect">
            <a:avLst/>
          </a:prstGeom>
          <a:noFill/>
        </p:spPr>
        <p:txBody>
          <a:bodyPr wrap="square" lIns="0" tIns="0" rIns="0" bIns="0" rtlCol="0">
            <a:noAutofit/>
          </a:bodyPr>
          <a:lstStyle/>
          <a:p>
            <a:r>
              <a:rPr lang="tr-TR" sz="800" b="0" dirty="0">
                <a:solidFill>
                  <a:schemeClr val="tx1"/>
                </a:solidFill>
              </a:rPr>
              <a:t>Hız </a:t>
            </a:r>
            <a:r>
              <a:rPr lang="tr-TR" sz="800" b="0" dirty="0" err="1">
                <a:solidFill>
                  <a:schemeClr val="tx1"/>
                </a:solidFill>
              </a:rPr>
              <a:t>sensörleri</a:t>
            </a:r>
            <a:endParaRPr lang="en-US" sz="800" b="0" dirty="0" err="1">
              <a:solidFill>
                <a:schemeClr val="tx1"/>
              </a:solidFill>
            </a:endParaRPr>
          </a:p>
        </p:txBody>
      </p:sp>
      <p:sp>
        <p:nvSpPr>
          <p:cNvPr id="28" name="TextBox 27"/>
          <p:cNvSpPr txBox="1"/>
          <p:nvPr/>
        </p:nvSpPr>
        <p:spPr>
          <a:xfrm>
            <a:off x="5155678" y="2324961"/>
            <a:ext cx="914400" cy="191518"/>
          </a:xfrm>
          <a:prstGeom prst="rect">
            <a:avLst/>
          </a:prstGeom>
          <a:noFill/>
        </p:spPr>
        <p:txBody>
          <a:bodyPr wrap="none" lIns="0" tIns="0" rIns="0" bIns="0" rtlCol="0">
            <a:noAutofit/>
          </a:bodyPr>
          <a:lstStyle/>
          <a:p>
            <a:r>
              <a:rPr lang="tr-TR" sz="800" b="0" dirty="0">
                <a:solidFill>
                  <a:schemeClr val="tx1"/>
                </a:solidFill>
              </a:rPr>
              <a:t>Eğim ölçer Algoritması </a:t>
            </a:r>
            <a:r>
              <a:rPr lang="tr-TR" sz="800" b="0" dirty="0" err="1">
                <a:solidFill>
                  <a:schemeClr val="tx1"/>
                </a:solidFill>
              </a:rPr>
              <a:t>sensörleri</a:t>
            </a:r>
            <a:r>
              <a:rPr lang="tr-TR" sz="800" b="0" dirty="0">
                <a:solidFill>
                  <a:schemeClr val="tx1"/>
                </a:solidFill>
              </a:rPr>
              <a:t>:</a:t>
            </a:r>
            <a:endParaRPr lang="en-US" sz="800" b="0" dirty="0" err="1">
              <a:solidFill>
                <a:schemeClr val="tx1"/>
              </a:solidFill>
            </a:endParaRPr>
          </a:p>
        </p:txBody>
      </p:sp>
      <p:pic>
        <p:nvPicPr>
          <p:cNvPr id="29" name="Picture 28"/>
          <p:cNvPicPr>
            <a:picLocks noChangeAspect="1"/>
          </p:cNvPicPr>
          <p:nvPr/>
        </p:nvPicPr>
        <p:blipFill>
          <a:blip r:embed="rId3"/>
          <a:stretch>
            <a:fillRect/>
          </a:stretch>
        </p:blipFill>
        <p:spPr>
          <a:xfrm>
            <a:off x="5344216" y="2489335"/>
            <a:ext cx="966564" cy="995854"/>
          </a:xfrm>
          <a:prstGeom prst="rect">
            <a:avLst/>
          </a:prstGeom>
        </p:spPr>
      </p:pic>
      <p:sp>
        <p:nvSpPr>
          <p:cNvPr id="30" name="Left Brace 29"/>
          <p:cNvSpPr/>
          <p:nvPr/>
        </p:nvSpPr>
        <p:spPr>
          <a:xfrm rot="16200000">
            <a:off x="2407441" y="2624623"/>
            <a:ext cx="149958" cy="82397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p:cNvSpPr/>
          <p:nvPr/>
        </p:nvSpPr>
        <p:spPr>
          <a:xfrm rot="16200000">
            <a:off x="3769955" y="2749917"/>
            <a:ext cx="124329" cy="59902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2364176" y="3136037"/>
            <a:ext cx="342077" cy="221011"/>
          </a:xfrm>
          <a:prstGeom prst="rect">
            <a:avLst/>
          </a:prstGeom>
          <a:noFill/>
        </p:spPr>
        <p:txBody>
          <a:bodyPr wrap="none" lIns="0" tIns="0" rIns="0" bIns="0" rtlCol="0">
            <a:noAutofit/>
          </a:bodyPr>
          <a:lstStyle/>
          <a:p>
            <a:r>
              <a:rPr lang="tr-TR" sz="800" b="0" dirty="0">
                <a:solidFill>
                  <a:schemeClr val="tx1"/>
                </a:solidFill>
              </a:rPr>
              <a:t>Sabit</a:t>
            </a:r>
            <a:endParaRPr lang="en-US" sz="800" b="0" dirty="0" err="1">
              <a:solidFill>
                <a:schemeClr val="tx1"/>
              </a:solidFill>
            </a:endParaRPr>
          </a:p>
        </p:txBody>
      </p:sp>
      <p:sp>
        <p:nvSpPr>
          <p:cNvPr id="34" name="TextBox 33"/>
          <p:cNvSpPr txBox="1"/>
          <p:nvPr/>
        </p:nvSpPr>
        <p:spPr>
          <a:xfrm>
            <a:off x="3704446" y="3143164"/>
            <a:ext cx="342077" cy="221011"/>
          </a:xfrm>
          <a:prstGeom prst="rect">
            <a:avLst/>
          </a:prstGeom>
          <a:noFill/>
        </p:spPr>
        <p:txBody>
          <a:bodyPr wrap="none" lIns="0" tIns="0" rIns="0" bIns="0" rtlCol="0">
            <a:noAutofit/>
          </a:bodyPr>
          <a:lstStyle/>
          <a:p>
            <a:r>
              <a:rPr lang="tr-TR" sz="800" b="0" dirty="0">
                <a:solidFill>
                  <a:schemeClr val="tx1"/>
                </a:solidFill>
              </a:rPr>
              <a:t>Sabit</a:t>
            </a:r>
            <a:endParaRPr lang="en-US" sz="800" b="0" dirty="0" err="1">
              <a:solidFill>
                <a:schemeClr val="tx1"/>
              </a:solidFill>
            </a:endParaRPr>
          </a:p>
        </p:txBody>
      </p:sp>
      <p:grpSp>
        <p:nvGrpSpPr>
          <p:cNvPr id="7" name="Group 6"/>
          <p:cNvGrpSpPr/>
          <p:nvPr/>
        </p:nvGrpSpPr>
        <p:grpSpPr>
          <a:xfrm>
            <a:off x="1971675" y="1556984"/>
            <a:ext cx="1845469" cy="793920"/>
            <a:chOff x="1971675" y="1556984"/>
            <a:chExt cx="1845469" cy="793920"/>
          </a:xfrm>
        </p:grpSpPr>
        <p:pic>
          <p:nvPicPr>
            <p:cNvPr id="3" name="Picture 2"/>
            <p:cNvPicPr>
              <a:picLocks noChangeAspect="1"/>
            </p:cNvPicPr>
            <p:nvPr/>
          </p:nvPicPr>
          <p:blipFill>
            <a:blip r:embed="rId4"/>
            <a:stretch>
              <a:fillRect/>
            </a:stretch>
          </p:blipFill>
          <p:spPr>
            <a:xfrm>
              <a:off x="1971675" y="1556984"/>
              <a:ext cx="1845469" cy="793920"/>
            </a:xfrm>
            <a:prstGeom prst="rect">
              <a:avLst/>
            </a:prstGeom>
          </p:spPr>
        </p:pic>
        <p:sp>
          <p:nvSpPr>
            <p:cNvPr id="4" name="Rectangle 3"/>
            <p:cNvSpPr/>
            <p:nvPr/>
          </p:nvSpPr>
          <p:spPr>
            <a:xfrm>
              <a:off x="2919396" y="2182020"/>
              <a:ext cx="81124" cy="71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p:cNvSpPr txBox="1"/>
                <p:nvPr/>
              </p:nvSpPr>
              <p:spPr>
                <a:xfrm>
                  <a:off x="2908139" y="2138335"/>
                  <a:ext cx="184761" cy="99211"/>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en-US" sz="700" b="0" i="1" smtClean="0">
                            <a:solidFill>
                              <a:schemeClr val="tx1"/>
                            </a:solidFill>
                            <a:latin typeface="Cambria Math" panose="02040503050406030204" pitchFamily="18" charset="0"/>
                            <a:ea typeface="Cambria Math" panose="02040503050406030204" pitchFamily="18" charset="0"/>
                          </a:rPr>
                          <m:t>𝛼</m:t>
                        </m:r>
                      </m:oMath>
                    </m:oMathPara>
                  </a14:m>
                  <a:endParaRPr lang="en-US" sz="700" b="0" dirty="0" err="1">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908139" y="2138335"/>
                  <a:ext cx="184761" cy="99211"/>
                </a:xfrm>
                <a:prstGeom prst="rect">
                  <a:avLst/>
                </a:prstGeom>
                <a:blipFill rotWithShape="0">
                  <a:blip r:embed="rId5"/>
                  <a:stretch>
                    <a:fillRect b="-12500"/>
                  </a:stretch>
                </a:blipFill>
              </p:spPr>
              <p:txBody>
                <a:bodyPr/>
                <a:lstStyle/>
                <a:p>
                  <a:r>
                    <a:rPr lang="en-US">
                      <a:noFill/>
                    </a:rPr>
                    <a:t> </a:t>
                  </a:r>
                </a:p>
              </p:txBody>
            </p:sp>
          </mc:Fallback>
        </mc:AlternateContent>
      </p:grpSp>
    </p:spTree>
    <p:extLst>
      <p:ext uri="{BB962C8B-B14F-4D97-AF65-F5344CB8AC3E}">
        <p14:creationId xmlns:p14="http://schemas.microsoft.com/office/powerpoint/2010/main" val="287302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p:cNvGrpSpPr/>
          <p:nvPr/>
        </p:nvGrpSpPr>
        <p:grpSpPr>
          <a:xfrm>
            <a:off x="1092921" y="109361"/>
            <a:ext cx="4564929" cy="486966"/>
            <a:chOff x="1092921" y="109361"/>
            <a:chExt cx="4564929" cy="486966"/>
          </a:xfrm>
        </p:grpSpPr>
        <p:sp>
          <p:nvSpPr>
            <p:cNvPr id="14" name="Rectangle 34"/>
            <p:cNvSpPr/>
            <p:nvPr/>
          </p:nvSpPr>
          <p:spPr bwMode="auto">
            <a:xfrm>
              <a:off x="2957513" y="109361"/>
              <a:ext cx="864394" cy="486966"/>
            </a:xfrm>
            <a:prstGeom prst="rect">
              <a:avLst/>
            </a:prstGeom>
            <a:solidFill>
              <a:schemeClr val="bg2">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15"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1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17" name="Rectangle 34"/>
            <p:cNvSpPr/>
            <p:nvPr/>
          </p:nvSpPr>
          <p:spPr bwMode="auto">
            <a:xfrm>
              <a:off x="2030016" y="109361"/>
              <a:ext cx="864394" cy="486966"/>
            </a:xfrm>
            <a:prstGeom prst="rect">
              <a:avLst/>
            </a:prstGeom>
            <a:solidFill>
              <a:srgbClr val="FFC000"/>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8"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1</a:t>
            </a:r>
          </a:p>
        </p:txBody>
      </p:sp>
      <p:sp>
        <p:nvSpPr>
          <p:cNvPr id="3" name="Rectangle 2"/>
          <p:cNvSpPr/>
          <p:nvPr/>
        </p:nvSpPr>
        <p:spPr>
          <a:xfrm>
            <a:off x="102787" y="1149989"/>
            <a:ext cx="6633511" cy="461665"/>
          </a:xfrm>
          <a:prstGeom prst="rect">
            <a:avLst/>
          </a:prstGeom>
        </p:spPr>
        <p:txBody>
          <a:bodyPr wrap="square">
            <a:spAutoFit/>
          </a:bodyPr>
          <a:lstStyle/>
          <a:p>
            <a:r>
              <a:rPr lang="tr-TR" b="0" dirty="0">
                <a:solidFill>
                  <a:schemeClr val="tx1"/>
                </a:solidFill>
              </a:rPr>
              <a:t>1.5. Dinamik modelde tasarlanan algoritma girdi ve çıktılarının tanımlanacağı </a:t>
            </a:r>
            <a:r>
              <a:rPr lang="tr-TR" b="0" dirty="0" err="1">
                <a:solidFill>
                  <a:schemeClr val="tx1"/>
                </a:solidFill>
              </a:rPr>
              <a:t>dökümanların</a:t>
            </a:r>
            <a:r>
              <a:rPr lang="tr-TR" b="0" dirty="0">
                <a:solidFill>
                  <a:schemeClr val="tx1"/>
                </a:solidFill>
              </a:rPr>
              <a:t> oluşturulması</a:t>
            </a:r>
            <a:endParaRPr lang="tr-TR" sz="1050" b="0" dirty="0">
              <a:solidFill>
                <a:schemeClr val="tx1"/>
              </a:solidFill>
            </a:endParaRPr>
          </a:p>
        </p:txBody>
      </p:sp>
      <p:pic>
        <p:nvPicPr>
          <p:cNvPr id="2050" name="Picture 2" descr="renault megane sedan ile ilgili gÃ¶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06" y="2353242"/>
            <a:ext cx="1870436" cy="1165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22176" y="2106824"/>
            <a:ext cx="2081352" cy="1762021"/>
          </a:xfrm>
          <a:prstGeom prst="rect">
            <a:avLst/>
          </a:prstGeom>
        </p:spPr>
        <p:txBody>
          <a:bodyPr wrap="square">
            <a:spAutoFit/>
          </a:bodyPr>
          <a:lstStyle/>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F_R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F_L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R_R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Wheelspeed</a:t>
            </a:r>
            <a:r>
              <a:rPr lang="tr-TR" sz="700" dirty="0">
                <a:solidFill>
                  <a:schemeClr val="tx1"/>
                </a:solidFill>
                <a:latin typeface="Arial" panose="020B0604020202020204" pitchFamily="34" charset="0"/>
                <a:ea typeface="Times New Roman" panose="02020603050405020304" pitchFamily="18" charset="0"/>
              </a:rPr>
              <a:t> R_R </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SteeringWheelAngle</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Vehiclespeed</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Yawrate</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LongitidunalaccelerationProc</a:t>
            </a:r>
            <a:endParaRPr lang="en-US" sz="700" dirty="0">
              <a:solidFill>
                <a:schemeClr val="tx1"/>
              </a:solidFill>
              <a:latin typeface="Times New Roman" panose="02020603050405020304" pitchFamily="18" charset="0"/>
              <a:ea typeface="Times New Roman" panose="02020603050405020304" pitchFamily="18" charset="0"/>
            </a:endParaRPr>
          </a:p>
          <a:p>
            <a:pPr marL="171450" lvl="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RearGearEngaged</a:t>
            </a:r>
            <a:endParaRPr lang="tr-TR" sz="700" dirty="0">
              <a:solidFill>
                <a:schemeClr val="tx1"/>
              </a:solidFill>
              <a:latin typeface="Arial" panose="020B0604020202020204" pitchFamily="34" charset="0"/>
              <a:ea typeface="Times New Roman" panose="02020603050405020304" pitchFamily="18" charset="0"/>
            </a:endParaRPr>
          </a:p>
          <a:p>
            <a:pPr marL="171450" lvl="0" indent="-171450">
              <a:buFont typeface="Arial" panose="020B0604020202020204" pitchFamily="34" charset="0"/>
              <a:buChar char="•"/>
            </a:pPr>
            <a:r>
              <a:rPr lang="tr-TR" sz="700" dirty="0" err="1">
                <a:solidFill>
                  <a:schemeClr val="tx1"/>
                </a:solidFill>
              </a:rPr>
              <a:t>ASRinregulation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ABSinregulation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AYCinregulation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TransversalAcceleration</a:t>
            </a:r>
            <a:endParaRPr lang="en-US" sz="700" dirty="0">
              <a:solidFill>
                <a:schemeClr val="tx1"/>
              </a:solidFill>
            </a:endParaRPr>
          </a:p>
          <a:p>
            <a:pPr marL="171450" lvl="0" indent="-171450">
              <a:buFont typeface="Arial" panose="020B0604020202020204" pitchFamily="34" charset="0"/>
              <a:buChar char="•"/>
            </a:pPr>
            <a:r>
              <a:rPr lang="tr-TR" sz="700" dirty="0" err="1">
                <a:solidFill>
                  <a:schemeClr val="tx1"/>
                </a:solidFill>
              </a:rPr>
              <a:t>EstimatedPowertrainwheeltorque</a:t>
            </a:r>
            <a:endParaRPr lang="en-US" sz="700" dirty="0">
              <a:solidFill>
                <a:schemeClr val="tx1"/>
              </a:solidFill>
            </a:endParaRPr>
          </a:p>
          <a:p>
            <a:pPr marL="342900" lvl="0" indent="-342900">
              <a:spcAft>
                <a:spcPts val="0"/>
              </a:spcAft>
              <a:buFont typeface="Symbol" panose="05050102010706020507" pitchFamily="18" charset="2"/>
              <a:buChar char=""/>
            </a:pPr>
            <a:endParaRPr lang="en-US" sz="1050" dirty="0">
              <a:solidFill>
                <a:schemeClr val="tx1"/>
              </a:solidFill>
              <a:effectLst/>
              <a:latin typeface="Times New Roman" panose="02020603050405020304" pitchFamily="18" charset="0"/>
              <a:ea typeface="Times New Roman" panose="02020603050405020304" pitchFamily="18" charset="0"/>
            </a:endParaRPr>
          </a:p>
        </p:txBody>
      </p:sp>
      <p:cxnSp>
        <p:nvCxnSpPr>
          <p:cNvPr id="7" name="Straight Arrow Connector 6"/>
          <p:cNvCxnSpPr/>
          <p:nvPr/>
        </p:nvCxnSpPr>
        <p:spPr>
          <a:xfrm flipV="1">
            <a:off x="2230811" y="2870954"/>
            <a:ext cx="40481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388643" y="2882160"/>
            <a:ext cx="40481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35624" y="1976718"/>
            <a:ext cx="1753019" cy="189212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81340" y="1936096"/>
            <a:ext cx="1753019" cy="193274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68689" y="2690539"/>
            <a:ext cx="914400" cy="383241"/>
          </a:xfrm>
          <a:prstGeom prst="rect">
            <a:avLst/>
          </a:prstGeom>
          <a:noFill/>
        </p:spPr>
        <p:txBody>
          <a:bodyPr wrap="none" lIns="0" tIns="0" rIns="0" bIns="0" rtlCol="0">
            <a:noAutofit/>
          </a:bodyPr>
          <a:lstStyle/>
          <a:p>
            <a:pPr marL="17145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Mass</a:t>
            </a:r>
            <a:endParaRPr lang="tr-TR" sz="700" dirty="0">
              <a:solidFill>
                <a:schemeClr val="tx1"/>
              </a:solidFill>
              <a:latin typeface="Arial" panose="020B0604020202020204" pitchFamily="34" charset="0"/>
              <a:ea typeface="Times New Roman" panose="02020603050405020304" pitchFamily="18" charset="0"/>
            </a:endParaRPr>
          </a:p>
          <a:p>
            <a:pPr marL="171450" indent="-171450">
              <a:spcAft>
                <a:spcPts val="0"/>
              </a:spcAft>
              <a:buFont typeface="Arial" panose="020B0604020202020204" pitchFamily="34" charset="0"/>
              <a:buChar char="•"/>
            </a:pPr>
            <a:r>
              <a:rPr lang="tr-TR" sz="700" dirty="0">
                <a:solidFill>
                  <a:schemeClr val="tx1"/>
                </a:solidFill>
                <a:latin typeface="Arial" panose="020B0604020202020204" pitchFamily="34" charset="0"/>
                <a:ea typeface="Times New Roman" panose="02020603050405020304" pitchFamily="18" charset="0"/>
              </a:rPr>
              <a:t>Road </a:t>
            </a:r>
            <a:r>
              <a:rPr lang="tr-TR" sz="700" dirty="0" err="1">
                <a:solidFill>
                  <a:schemeClr val="tx1"/>
                </a:solidFill>
                <a:latin typeface="Arial" panose="020B0604020202020204" pitchFamily="34" charset="0"/>
                <a:ea typeface="Times New Roman" panose="02020603050405020304" pitchFamily="18" charset="0"/>
              </a:rPr>
              <a:t>slope</a:t>
            </a:r>
            <a:endParaRPr lang="tr-TR" sz="700" dirty="0">
              <a:solidFill>
                <a:schemeClr val="tx1"/>
              </a:solidFill>
              <a:latin typeface="Arial" panose="020B0604020202020204" pitchFamily="34" charset="0"/>
              <a:ea typeface="Times New Roman" panose="02020603050405020304" pitchFamily="18" charset="0"/>
            </a:endParaRPr>
          </a:p>
          <a:p>
            <a:pPr marL="171450" indent="-171450">
              <a:spcAft>
                <a:spcPts val="0"/>
              </a:spcAft>
              <a:buFont typeface="Arial" panose="020B0604020202020204" pitchFamily="34" charset="0"/>
              <a:buChar char="•"/>
            </a:pPr>
            <a:r>
              <a:rPr lang="tr-TR" sz="700" dirty="0" err="1">
                <a:solidFill>
                  <a:schemeClr val="tx1"/>
                </a:solidFill>
                <a:latin typeface="Arial" panose="020B0604020202020204" pitchFamily="34" charset="0"/>
                <a:ea typeface="Times New Roman" panose="02020603050405020304" pitchFamily="18" charset="0"/>
              </a:rPr>
              <a:t>Headlight</a:t>
            </a:r>
            <a:r>
              <a:rPr lang="tr-TR" sz="700" dirty="0">
                <a:solidFill>
                  <a:schemeClr val="tx1"/>
                </a:solidFill>
                <a:latin typeface="Arial" panose="020B0604020202020204" pitchFamily="34" charset="0"/>
                <a:ea typeface="Times New Roman" panose="02020603050405020304" pitchFamily="18" charset="0"/>
              </a:rPr>
              <a:t> </a:t>
            </a:r>
            <a:r>
              <a:rPr lang="tr-TR" sz="700" dirty="0" err="1">
                <a:solidFill>
                  <a:schemeClr val="tx1"/>
                </a:solidFill>
                <a:latin typeface="Arial" panose="020B0604020202020204" pitchFamily="34" charset="0"/>
                <a:ea typeface="Times New Roman" panose="02020603050405020304" pitchFamily="18" charset="0"/>
              </a:rPr>
              <a:t>position</a:t>
            </a:r>
            <a:endParaRPr lang="en-US" sz="700" dirty="0" err="1">
              <a:solidFill>
                <a:schemeClr val="tx1"/>
              </a:solidFill>
              <a:latin typeface="Arial" panose="020B0604020202020204" pitchFamily="34" charset="0"/>
              <a:ea typeface="Times New Roman" panose="02020603050405020304" pitchFamily="18" charset="0"/>
            </a:endParaRPr>
          </a:p>
        </p:txBody>
      </p:sp>
      <p:sp>
        <p:nvSpPr>
          <p:cNvPr id="21" name="TextBox 20"/>
          <p:cNvSpPr txBox="1"/>
          <p:nvPr/>
        </p:nvSpPr>
        <p:spPr>
          <a:xfrm>
            <a:off x="457200" y="4168588"/>
            <a:ext cx="5089712" cy="914400"/>
          </a:xfrm>
          <a:prstGeom prst="rect">
            <a:avLst/>
          </a:prstGeom>
          <a:noFill/>
        </p:spPr>
        <p:txBody>
          <a:bodyPr wrap="none" lIns="0" tIns="0" rIns="0" bIns="0" rtlCol="0">
            <a:noAutofit/>
          </a:bodyPr>
          <a:lstStyle/>
          <a:p>
            <a:r>
              <a:rPr lang="tr-TR" sz="700" b="0" dirty="0">
                <a:solidFill>
                  <a:schemeClr val="tx1"/>
                </a:solidFill>
              </a:rPr>
              <a:t>Far Yüksekliği: Taşıt üzerindeki yük ve yükün konumuna bağlı olarak süspansiyonlardaki deplasman yolu ile hesaplanabilecektir. </a:t>
            </a:r>
            <a:endParaRPr lang="en-US" sz="700" b="0" dirty="0" err="1">
              <a:solidFill>
                <a:schemeClr val="tx1"/>
              </a:solidFill>
            </a:endParaRPr>
          </a:p>
        </p:txBody>
      </p:sp>
    </p:spTree>
    <p:extLst>
      <p:ext uri="{BB962C8B-B14F-4D97-AF65-F5344CB8AC3E}">
        <p14:creationId xmlns:p14="http://schemas.microsoft.com/office/powerpoint/2010/main" val="207694832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039" y="1505084"/>
            <a:ext cx="4341005" cy="69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p:cNvGrpSpPr/>
          <p:nvPr/>
        </p:nvGrpSpPr>
        <p:grpSpPr>
          <a:xfrm>
            <a:off x="1092921" y="109361"/>
            <a:ext cx="4564929" cy="486966"/>
            <a:chOff x="1092921" y="109361"/>
            <a:chExt cx="4564929" cy="486966"/>
          </a:xfrm>
        </p:grpSpPr>
        <p:sp>
          <p:nvSpPr>
            <p:cNvPr id="14"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15"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16"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17"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18"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276999"/>
          </a:xfrm>
          <a:prstGeom prst="rect">
            <a:avLst/>
          </a:prstGeom>
        </p:spPr>
        <p:txBody>
          <a:bodyPr wrap="square">
            <a:spAutoFit/>
          </a:bodyPr>
          <a:lstStyle/>
          <a:p>
            <a:pPr algn="just"/>
            <a:r>
              <a:rPr lang="tr-TR" b="0">
                <a:solidFill>
                  <a:schemeClr val="tx1"/>
                </a:solidFill>
              </a:rPr>
              <a:t>2.2 Dinamik modelin geliştirilmesi</a:t>
            </a:r>
            <a:endParaRPr lang="tr-TR" b="0" dirty="0">
              <a:solidFill>
                <a:schemeClr val="tx1"/>
              </a:solidFill>
            </a:endParaRPr>
          </a:p>
        </p:txBody>
      </p:sp>
      <p:sp>
        <p:nvSpPr>
          <p:cNvPr id="23" name="TextBox 22"/>
          <p:cNvSpPr txBox="1"/>
          <p:nvPr/>
        </p:nvSpPr>
        <p:spPr>
          <a:xfrm>
            <a:off x="1322262" y="1644604"/>
            <a:ext cx="151303" cy="355235"/>
          </a:xfrm>
          <a:prstGeom prst="rect">
            <a:avLst/>
          </a:prstGeom>
          <a:noFill/>
        </p:spPr>
        <p:txBody>
          <a:bodyPr wrap="square" lIns="0" tIns="0" rIns="0" bIns="0" rtlCol="0">
            <a:noAutofit/>
          </a:bodyPr>
          <a:lstStyle/>
          <a:p>
            <a:endParaRPr lang="en-US" sz="1600" b="0" dirty="0" err="1">
              <a:solidFill>
                <a:schemeClr val="tx1"/>
              </a:solidFill>
            </a:endParaRPr>
          </a:p>
        </p:txBody>
      </p:sp>
      <p:sp>
        <p:nvSpPr>
          <p:cNvPr id="57" name="Rectangle 56"/>
          <p:cNvSpPr/>
          <p:nvPr/>
        </p:nvSpPr>
        <p:spPr>
          <a:xfrm>
            <a:off x="1805376" y="1562924"/>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1957315" y="1402857"/>
            <a:ext cx="914400" cy="177622"/>
          </a:xfrm>
          <a:prstGeom prst="rect">
            <a:avLst/>
          </a:prstGeom>
          <a:noFill/>
        </p:spPr>
        <p:txBody>
          <a:bodyPr wrap="none" lIns="0" tIns="0" rIns="0" bIns="0" rtlCol="0">
            <a:noAutofit/>
          </a:bodyPr>
          <a:lstStyle/>
          <a:p>
            <a:r>
              <a:rPr lang="tr-TR" sz="900" b="0" dirty="0">
                <a:solidFill>
                  <a:srgbClr val="FF0000"/>
                </a:solidFill>
              </a:rPr>
              <a:t>Lastik tahrik momenti</a:t>
            </a:r>
            <a:endParaRPr lang="en-US" sz="900" b="0" dirty="0" err="1">
              <a:solidFill>
                <a:srgbClr val="FF0000"/>
              </a:solidFill>
            </a:endParaRPr>
          </a:p>
        </p:txBody>
      </p:sp>
      <p:sp>
        <p:nvSpPr>
          <p:cNvPr id="59" name="Left Brace 58"/>
          <p:cNvSpPr/>
          <p:nvPr/>
        </p:nvSpPr>
        <p:spPr>
          <a:xfrm rot="16200000">
            <a:off x="2575530" y="1587850"/>
            <a:ext cx="149958" cy="82397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Left Brace 59"/>
          <p:cNvSpPr/>
          <p:nvPr/>
        </p:nvSpPr>
        <p:spPr>
          <a:xfrm rot="16200000">
            <a:off x="4039019" y="1562050"/>
            <a:ext cx="149958" cy="82397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p:cNvSpPr/>
          <p:nvPr/>
        </p:nvSpPr>
        <p:spPr>
          <a:xfrm rot="16200000">
            <a:off x="5010843" y="1562049"/>
            <a:ext cx="149958" cy="82397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p:cNvSpPr txBox="1"/>
          <p:nvPr/>
        </p:nvSpPr>
        <p:spPr>
          <a:xfrm>
            <a:off x="2238520" y="2137543"/>
            <a:ext cx="914400" cy="215692"/>
          </a:xfrm>
          <a:prstGeom prst="rect">
            <a:avLst/>
          </a:prstGeom>
          <a:noFill/>
        </p:spPr>
        <p:txBody>
          <a:bodyPr wrap="none" lIns="0" tIns="0" rIns="0" bIns="0" rtlCol="0">
            <a:noAutofit/>
          </a:bodyPr>
          <a:lstStyle/>
          <a:p>
            <a:r>
              <a:rPr lang="tr-TR" sz="900" b="0" dirty="0">
                <a:solidFill>
                  <a:srgbClr val="FF0000"/>
                </a:solidFill>
              </a:rPr>
              <a:t>Lastik yuvarlanma direnci</a:t>
            </a:r>
            <a:endParaRPr lang="en-US" sz="900" b="0" dirty="0" err="1">
              <a:solidFill>
                <a:srgbClr val="FF0000"/>
              </a:solidFill>
            </a:endParaRPr>
          </a:p>
        </p:txBody>
      </p:sp>
      <p:sp>
        <p:nvSpPr>
          <p:cNvPr id="63" name="TextBox 62"/>
          <p:cNvSpPr txBox="1"/>
          <p:nvPr/>
        </p:nvSpPr>
        <p:spPr>
          <a:xfrm>
            <a:off x="3759433" y="2130259"/>
            <a:ext cx="914400" cy="215692"/>
          </a:xfrm>
          <a:prstGeom prst="rect">
            <a:avLst/>
          </a:prstGeom>
          <a:noFill/>
        </p:spPr>
        <p:txBody>
          <a:bodyPr wrap="none" lIns="0" tIns="0" rIns="0" bIns="0" rtlCol="0">
            <a:noAutofit/>
          </a:bodyPr>
          <a:lstStyle/>
          <a:p>
            <a:r>
              <a:rPr lang="tr-TR" sz="900" b="0" dirty="0">
                <a:solidFill>
                  <a:srgbClr val="FF0000"/>
                </a:solidFill>
              </a:rPr>
              <a:t>Rüzgar direnci</a:t>
            </a:r>
            <a:endParaRPr lang="en-US" sz="900" b="0" dirty="0" err="1">
              <a:solidFill>
                <a:srgbClr val="FF0000"/>
              </a:solidFill>
            </a:endParaRPr>
          </a:p>
        </p:txBody>
      </p:sp>
      <p:sp>
        <p:nvSpPr>
          <p:cNvPr id="64" name="TextBox 63"/>
          <p:cNvSpPr txBox="1"/>
          <p:nvPr/>
        </p:nvSpPr>
        <p:spPr>
          <a:xfrm>
            <a:off x="4675644" y="2130258"/>
            <a:ext cx="914400" cy="215692"/>
          </a:xfrm>
          <a:prstGeom prst="rect">
            <a:avLst/>
          </a:prstGeom>
          <a:noFill/>
        </p:spPr>
        <p:txBody>
          <a:bodyPr wrap="none" lIns="0" tIns="0" rIns="0" bIns="0" rtlCol="0">
            <a:noAutofit/>
          </a:bodyPr>
          <a:lstStyle/>
          <a:p>
            <a:r>
              <a:rPr lang="tr-TR" sz="900" b="0" dirty="0">
                <a:solidFill>
                  <a:srgbClr val="FF0000"/>
                </a:solidFill>
              </a:rPr>
              <a:t>Yokuş direnci</a:t>
            </a:r>
            <a:endParaRPr lang="en-US" sz="900" b="0" dirty="0" err="1">
              <a:solidFill>
                <a:srgbClr val="FF0000"/>
              </a:solidFill>
            </a:endParaRPr>
          </a:p>
        </p:txBody>
      </p:sp>
      <p:sp>
        <p:nvSpPr>
          <p:cNvPr id="65" name="Rectangle 64"/>
          <p:cNvSpPr/>
          <p:nvPr/>
        </p:nvSpPr>
        <p:spPr>
          <a:xfrm>
            <a:off x="1415195" y="1682355"/>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27058" y="1695100"/>
            <a:ext cx="777292" cy="179790"/>
          </a:xfrm>
          <a:prstGeom prst="rect">
            <a:avLst/>
          </a:prstGeom>
          <a:noFill/>
        </p:spPr>
        <p:txBody>
          <a:bodyPr wrap="none" lIns="0" tIns="0" rIns="0" bIns="0" rtlCol="0">
            <a:noAutofit/>
          </a:bodyPr>
          <a:lstStyle/>
          <a:p>
            <a:r>
              <a:rPr lang="tr-TR" sz="900" b="0" dirty="0">
                <a:solidFill>
                  <a:srgbClr val="FF0000"/>
                </a:solidFill>
              </a:rPr>
              <a:t>Taşıtın ivmesi</a:t>
            </a:r>
            <a:endParaRPr lang="en-US" sz="900" b="0" dirty="0" err="1">
              <a:solidFill>
                <a:srgbClr val="FF0000"/>
              </a:solidFill>
            </a:endParaRPr>
          </a:p>
        </p:txBody>
      </p:sp>
      <p:sp>
        <p:nvSpPr>
          <p:cNvPr id="2057" name="Rectangle 2056"/>
          <p:cNvSpPr/>
          <p:nvPr/>
        </p:nvSpPr>
        <p:spPr>
          <a:xfrm>
            <a:off x="113515" y="2539626"/>
            <a:ext cx="847935" cy="44562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Motor</a:t>
            </a:r>
            <a:endParaRPr lang="en-US" dirty="0"/>
          </a:p>
        </p:txBody>
      </p:sp>
      <p:sp>
        <p:nvSpPr>
          <p:cNvPr id="74" name="Rectangle 73"/>
          <p:cNvSpPr/>
          <p:nvPr/>
        </p:nvSpPr>
        <p:spPr>
          <a:xfrm>
            <a:off x="1186580" y="2539625"/>
            <a:ext cx="847935" cy="44562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Vites Kutusu</a:t>
            </a:r>
            <a:endParaRPr lang="en-US" dirty="0"/>
          </a:p>
        </p:txBody>
      </p:sp>
      <p:sp>
        <p:nvSpPr>
          <p:cNvPr id="75" name="Rectangle 74"/>
          <p:cNvSpPr/>
          <p:nvPr/>
        </p:nvSpPr>
        <p:spPr>
          <a:xfrm>
            <a:off x="2303737" y="2539624"/>
            <a:ext cx="1169657" cy="4456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Lastik Tahrik Momenti </a:t>
            </a:r>
            <a:r>
              <a:rPr lang="tr-TR" dirty="0" err="1"/>
              <a:t>Tq</a:t>
            </a:r>
            <a:endParaRPr lang="en-US" dirty="0"/>
          </a:p>
        </p:txBody>
      </p:sp>
      <p:cxnSp>
        <p:nvCxnSpPr>
          <p:cNvPr id="2059" name="Straight Arrow Connector 2058"/>
          <p:cNvCxnSpPr>
            <a:stCxn id="2057" idx="3"/>
            <a:endCxn id="74" idx="1"/>
          </p:cNvCxnSpPr>
          <p:nvPr/>
        </p:nvCxnSpPr>
        <p:spPr>
          <a:xfrm flipV="1">
            <a:off x="961450" y="2762436"/>
            <a:ext cx="225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2073335" y="2762434"/>
            <a:ext cx="2251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5073714" y="1682354"/>
            <a:ext cx="303878" cy="19253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TextBox 2060"/>
          <p:cNvSpPr txBox="1"/>
          <p:nvPr/>
        </p:nvSpPr>
        <p:spPr>
          <a:xfrm>
            <a:off x="5225653" y="1432725"/>
            <a:ext cx="914400" cy="166516"/>
          </a:xfrm>
          <a:prstGeom prst="rect">
            <a:avLst/>
          </a:prstGeom>
          <a:noFill/>
        </p:spPr>
        <p:txBody>
          <a:bodyPr wrap="none" lIns="0" tIns="0" rIns="0" bIns="0" rtlCol="0">
            <a:noAutofit/>
          </a:bodyPr>
          <a:lstStyle/>
          <a:p>
            <a:r>
              <a:rPr lang="tr-TR" sz="1000" b="0" dirty="0">
                <a:solidFill>
                  <a:srgbClr val="FF0000"/>
                </a:solidFill>
              </a:rPr>
              <a:t>Eğim Ölçer Algoritma</a:t>
            </a:r>
            <a:endParaRPr lang="en-US" sz="1000" b="0" dirty="0" err="1">
              <a:solidFill>
                <a:srgbClr val="FF0000"/>
              </a:solidFill>
            </a:endParaRPr>
          </a:p>
        </p:txBody>
      </p:sp>
      <p:sp>
        <p:nvSpPr>
          <p:cNvPr id="127" name="Rectangle 126"/>
          <p:cNvSpPr/>
          <p:nvPr/>
        </p:nvSpPr>
        <p:spPr>
          <a:xfrm>
            <a:off x="1768441" y="3261770"/>
            <a:ext cx="1125295" cy="57456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Eğim Ölçer Algoritma</a:t>
            </a:r>
            <a:endParaRPr lang="en-US" dirty="0"/>
          </a:p>
        </p:txBody>
      </p:sp>
      <p:cxnSp>
        <p:nvCxnSpPr>
          <p:cNvPr id="132" name="Straight Arrow Connector 131"/>
          <p:cNvCxnSpPr/>
          <p:nvPr/>
        </p:nvCxnSpPr>
        <p:spPr>
          <a:xfrm>
            <a:off x="690794" y="3458169"/>
            <a:ext cx="1048435" cy="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720006" y="3658945"/>
            <a:ext cx="1048435" cy="7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27" idx="3"/>
            <a:endCxn id="139" idx="1"/>
          </p:cNvCxnSpPr>
          <p:nvPr/>
        </p:nvCxnSpPr>
        <p:spPr>
          <a:xfrm flipV="1">
            <a:off x="2893736" y="3544351"/>
            <a:ext cx="259168" cy="4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3152904" y="3321540"/>
            <a:ext cx="1169657" cy="4456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Yol eğimi </a:t>
            </a:r>
            <a:r>
              <a:rPr lang="el-GR" dirty="0"/>
              <a:t>α</a:t>
            </a:r>
            <a:endParaRPr lang="en-US" dirty="0"/>
          </a:p>
        </p:txBody>
      </p:sp>
      <p:sp>
        <p:nvSpPr>
          <p:cNvPr id="141" name="Rectangle 140"/>
          <p:cNvSpPr/>
          <p:nvPr/>
        </p:nvSpPr>
        <p:spPr>
          <a:xfrm>
            <a:off x="102771" y="3283824"/>
            <a:ext cx="1279388" cy="58307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Wheel </a:t>
            </a:r>
            <a:r>
              <a:rPr lang="tr-TR" dirty="0" err="1"/>
              <a:t>Speeds</a:t>
            </a:r>
            <a:endParaRPr lang="tr-TR" dirty="0"/>
          </a:p>
          <a:p>
            <a:pPr algn="ctr"/>
            <a:r>
              <a:rPr lang="tr-TR" dirty="0" err="1"/>
              <a:t>Ax</a:t>
            </a:r>
            <a:r>
              <a:rPr lang="tr-TR" dirty="0"/>
              <a:t> Sensor</a:t>
            </a:r>
            <a:endParaRPr lang="en-US" dirty="0"/>
          </a:p>
        </p:txBody>
      </p:sp>
      <p:sp>
        <p:nvSpPr>
          <p:cNvPr id="146" name="Rectangle 145"/>
          <p:cNvSpPr/>
          <p:nvPr/>
        </p:nvSpPr>
        <p:spPr>
          <a:xfrm>
            <a:off x="4773775" y="2972203"/>
            <a:ext cx="1169657" cy="4456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Dinamik Model</a:t>
            </a:r>
            <a:endParaRPr lang="en-US" dirty="0"/>
          </a:p>
        </p:txBody>
      </p:sp>
      <p:cxnSp>
        <p:nvCxnSpPr>
          <p:cNvPr id="2075" name="Elbow Connector 2074"/>
          <p:cNvCxnSpPr>
            <a:stCxn id="75" idx="3"/>
          </p:cNvCxnSpPr>
          <p:nvPr/>
        </p:nvCxnSpPr>
        <p:spPr>
          <a:xfrm>
            <a:off x="3473394" y="2762435"/>
            <a:ext cx="1293616" cy="3409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8" name="Elbow Connector 2077"/>
          <p:cNvCxnSpPr/>
          <p:nvPr/>
        </p:nvCxnSpPr>
        <p:spPr>
          <a:xfrm flipV="1">
            <a:off x="4320461" y="3245969"/>
            <a:ext cx="446549" cy="2983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46" idx="3"/>
          </p:cNvCxnSpPr>
          <p:nvPr/>
        </p:nvCxnSpPr>
        <p:spPr>
          <a:xfrm flipV="1">
            <a:off x="5943432" y="3193676"/>
            <a:ext cx="215306" cy="13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6153484" y="2972203"/>
            <a:ext cx="704515" cy="445622"/>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tr-TR" dirty="0"/>
              <a:t>Ağırlık</a:t>
            </a:r>
            <a:endParaRPr lang="en-US" dirty="0"/>
          </a:p>
        </p:txBody>
      </p:sp>
    </p:spTree>
    <p:extLst>
      <p:ext uri="{BB962C8B-B14F-4D97-AF65-F5344CB8AC3E}">
        <p14:creationId xmlns:p14="http://schemas.microsoft.com/office/powerpoint/2010/main" val="240527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461665"/>
          </a:xfrm>
          <a:prstGeom prst="rect">
            <a:avLst/>
          </a:prstGeom>
        </p:spPr>
        <p:txBody>
          <a:bodyPr wrap="square">
            <a:spAutoFit/>
          </a:bodyPr>
          <a:lstStyle/>
          <a:p>
            <a:pPr algn="just"/>
            <a:r>
              <a:rPr lang="tr-TR" b="0" dirty="0">
                <a:solidFill>
                  <a:schemeClr val="tx1"/>
                </a:solidFill>
              </a:rPr>
              <a:t>2.3. Gerçek zamanlı ağırlık merkezi yüksekliği değişiminin tespite yönelik tahmin edici (</a:t>
            </a:r>
            <a:r>
              <a:rPr lang="tr-TR" b="0" dirty="0" err="1">
                <a:solidFill>
                  <a:schemeClr val="tx1"/>
                </a:solidFill>
              </a:rPr>
              <a:t>Estimator</a:t>
            </a:r>
            <a:r>
              <a:rPr lang="tr-TR" b="0" dirty="0">
                <a:solidFill>
                  <a:schemeClr val="tx1"/>
                </a:solidFill>
              </a:rPr>
              <a:t>) algoritma geliştirilmesi.</a:t>
            </a:r>
          </a:p>
        </p:txBody>
      </p:sp>
      <p:sp>
        <p:nvSpPr>
          <p:cNvPr id="23" name="TextBox 22"/>
          <p:cNvSpPr txBox="1"/>
          <p:nvPr/>
        </p:nvSpPr>
        <p:spPr>
          <a:xfrm>
            <a:off x="1322262" y="1644604"/>
            <a:ext cx="151303" cy="355235"/>
          </a:xfrm>
          <a:prstGeom prst="rect">
            <a:avLst/>
          </a:prstGeom>
          <a:noFill/>
        </p:spPr>
        <p:txBody>
          <a:bodyPr wrap="square" lIns="0" tIns="0" rIns="0" bIns="0" rtlCol="0">
            <a:noAutofit/>
          </a:bodyPr>
          <a:lstStyle/>
          <a:p>
            <a:endParaRPr lang="en-US" sz="1600" b="0" dirty="0" err="1">
              <a:solidFill>
                <a:schemeClr val="tx1"/>
              </a:solidFill>
            </a:endParaRPr>
          </a:p>
        </p:txBody>
      </p:sp>
      <p:pic>
        <p:nvPicPr>
          <p:cNvPr id="6" name="Picture 5"/>
          <p:cNvPicPr>
            <a:picLocks noChangeAspect="1"/>
          </p:cNvPicPr>
          <p:nvPr/>
        </p:nvPicPr>
        <p:blipFill>
          <a:blip r:embed="rId3"/>
          <a:stretch>
            <a:fillRect/>
          </a:stretch>
        </p:blipFill>
        <p:spPr>
          <a:xfrm>
            <a:off x="356627" y="1556984"/>
            <a:ext cx="3033083" cy="2618180"/>
          </a:xfrm>
          <a:prstGeom prst="rect">
            <a:avLst/>
          </a:prstGeom>
        </p:spPr>
      </p:pic>
      <p:pic>
        <p:nvPicPr>
          <p:cNvPr id="10" name="Picture 9"/>
          <p:cNvPicPr>
            <a:picLocks noChangeAspect="1"/>
          </p:cNvPicPr>
          <p:nvPr/>
        </p:nvPicPr>
        <p:blipFill>
          <a:blip r:embed="rId4"/>
          <a:stretch>
            <a:fillRect/>
          </a:stretch>
        </p:blipFill>
        <p:spPr>
          <a:xfrm>
            <a:off x="3591205" y="1362883"/>
            <a:ext cx="3145093" cy="810185"/>
          </a:xfrm>
          <a:prstGeom prst="rect">
            <a:avLst/>
          </a:prstGeom>
        </p:spPr>
      </p:pic>
      <p:pic>
        <p:nvPicPr>
          <p:cNvPr id="2048" name="Picture 2047"/>
          <p:cNvPicPr>
            <a:picLocks noChangeAspect="1"/>
          </p:cNvPicPr>
          <p:nvPr/>
        </p:nvPicPr>
        <p:blipFill>
          <a:blip r:embed="rId5"/>
          <a:stretch>
            <a:fillRect/>
          </a:stretch>
        </p:blipFill>
        <p:spPr>
          <a:xfrm>
            <a:off x="3734996" y="2192907"/>
            <a:ext cx="2669165" cy="767603"/>
          </a:xfrm>
          <a:prstGeom prst="rect">
            <a:avLst/>
          </a:prstGeom>
        </p:spPr>
      </p:pic>
      <p:pic>
        <p:nvPicPr>
          <p:cNvPr id="2049" name="Picture 2048"/>
          <p:cNvPicPr>
            <a:picLocks noChangeAspect="1"/>
          </p:cNvPicPr>
          <p:nvPr/>
        </p:nvPicPr>
        <p:blipFill>
          <a:blip r:embed="rId6"/>
          <a:stretch>
            <a:fillRect/>
          </a:stretch>
        </p:blipFill>
        <p:spPr>
          <a:xfrm>
            <a:off x="3734996" y="3153565"/>
            <a:ext cx="2308972" cy="1394235"/>
          </a:xfrm>
          <a:prstGeom prst="rect">
            <a:avLst/>
          </a:prstGeom>
        </p:spPr>
      </p:pic>
      <p:grpSp>
        <p:nvGrpSpPr>
          <p:cNvPr id="19" name="Group 18"/>
          <p:cNvGrpSpPr/>
          <p:nvPr/>
        </p:nvGrpSpPr>
        <p:grpSpPr>
          <a:xfrm>
            <a:off x="1092921" y="109361"/>
            <a:ext cx="4564929" cy="486966"/>
            <a:chOff x="1092921" y="109361"/>
            <a:chExt cx="4564929" cy="486966"/>
          </a:xfrm>
        </p:grpSpPr>
        <p:sp>
          <p:nvSpPr>
            <p:cNvPr id="20"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21"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22"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24"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5"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Tree>
    <p:extLst>
      <p:ext uri="{BB962C8B-B14F-4D97-AF65-F5344CB8AC3E}">
        <p14:creationId xmlns:p14="http://schemas.microsoft.com/office/powerpoint/2010/main" val="4101255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ChangeArrowheads="1"/>
          </p:cNvSpPr>
          <p:nvPr/>
        </p:nvSpPr>
        <p:spPr bwMode="auto">
          <a:xfrm>
            <a:off x="34029" y="594452"/>
            <a:ext cx="6547247" cy="477441"/>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762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28" tIns="34265" rIns="68528" bIns="34265" anchor="b"/>
          <a:lstStyle>
            <a:lvl1pPr eaLnBrk="0" hangingPunct="0">
              <a:spcBef>
                <a:spcPct val="35000"/>
              </a:spcBef>
              <a:buClr>
                <a:srgbClr val="F7B100"/>
              </a:buClr>
              <a:buFont typeface="Wingdings" pitchFamily="2" charset="2"/>
              <a:buChar char="§"/>
              <a:defRPr sz="2000" b="1">
                <a:solidFill>
                  <a:schemeClr val="tx1"/>
                </a:solidFill>
                <a:latin typeface="Arial" pitchFamily="34" charset="0"/>
              </a:defRPr>
            </a:lvl1pPr>
            <a:lvl2pPr marL="742950" indent="-285750" eaLnBrk="0" hangingPunct="0">
              <a:spcBef>
                <a:spcPct val="30000"/>
              </a:spcBef>
              <a:buClr>
                <a:srgbClr val="F7B100"/>
              </a:buClr>
              <a:buFont typeface="Wingdings" pitchFamily="2" charset="2"/>
              <a:buChar char="§"/>
              <a:defRPr sz="1600">
                <a:solidFill>
                  <a:schemeClr val="tx1"/>
                </a:solidFill>
                <a:latin typeface="Arial" pitchFamily="34" charset="0"/>
              </a:defRPr>
            </a:lvl2pPr>
            <a:lvl3pPr marL="1143000" indent="-228600" eaLnBrk="0" hangingPunct="0">
              <a:spcBef>
                <a:spcPct val="35000"/>
              </a:spcBef>
              <a:buFont typeface="Wingdings" pitchFamily="2" charset="2"/>
              <a:buChar char="§"/>
              <a:defRPr sz="1400">
                <a:solidFill>
                  <a:schemeClr val="tx1"/>
                </a:solidFill>
                <a:latin typeface="Arial" pitchFamily="34" charset="0"/>
              </a:defRPr>
            </a:lvl3pPr>
            <a:lvl4pPr marL="1600200" indent="-228600" eaLnBrk="0" hangingPunct="0">
              <a:spcBef>
                <a:spcPct val="40000"/>
              </a:spcBef>
              <a:buFont typeface="Wingdings" pitchFamily="2" charset="2"/>
              <a:buChar char="§"/>
              <a:defRPr sz="1100">
                <a:solidFill>
                  <a:schemeClr val="tx1"/>
                </a:solidFill>
                <a:latin typeface="Arial" pitchFamily="34" charset="0"/>
              </a:defRPr>
            </a:lvl4pPr>
            <a:lvl5pPr marL="2057400" indent="-228600" eaLnBrk="0" hangingPunct="0">
              <a:spcBef>
                <a:spcPct val="20000"/>
              </a:spcBef>
              <a:buChar char="»"/>
              <a:defRPr sz="1000">
                <a:solidFill>
                  <a:schemeClr val="tx1"/>
                </a:solidFill>
                <a:latin typeface="Arial" pitchFamily="34" charset="0"/>
              </a:defRPr>
            </a:lvl5pPr>
            <a:lvl6pPr marL="2514600" indent="-228600" eaLnBrk="0" fontAlgn="base" hangingPunct="0">
              <a:spcBef>
                <a:spcPct val="20000"/>
              </a:spcBef>
              <a:spcAft>
                <a:spcPct val="0"/>
              </a:spcAft>
              <a:buChar char="»"/>
              <a:defRPr sz="1000">
                <a:solidFill>
                  <a:schemeClr val="tx1"/>
                </a:solidFill>
                <a:latin typeface="Arial" pitchFamily="34" charset="0"/>
              </a:defRPr>
            </a:lvl6pPr>
            <a:lvl7pPr marL="2971800" indent="-228600" eaLnBrk="0" fontAlgn="base" hangingPunct="0">
              <a:spcBef>
                <a:spcPct val="20000"/>
              </a:spcBef>
              <a:spcAft>
                <a:spcPct val="0"/>
              </a:spcAft>
              <a:buChar char="»"/>
              <a:defRPr sz="1000">
                <a:solidFill>
                  <a:schemeClr val="tx1"/>
                </a:solidFill>
                <a:latin typeface="Arial" pitchFamily="34" charset="0"/>
              </a:defRPr>
            </a:lvl7pPr>
            <a:lvl8pPr marL="3429000" indent="-228600" eaLnBrk="0" fontAlgn="base" hangingPunct="0">
              <a:spcBef>
                <a:spcPct val="20000"/>
              </a:spcBef>
              <a:spcAft>
                <a:spcPct val="0"/>
              </a:spcAft>
              <a:buChar char="»"/>
              <a:defRPr sz="1000">
                <a:solidFill>
                  <a:schemeClr val="tx1"/>
                </a:solidFill>
                <a:latin typeface="Arial" pitchFamily="34" charset="0"/>
              </a:defRPr>
            </a:lvl8pPr>
            <a:lvl9pPr marL="3886200" indent="-228600" eaLnBrk="0" fontAlgn="base" hangingPunct="0">
              <a:spcBef>
                <a:spcPct val="20000"/>
              </a:spcBef>
              <a:spcAft>
                <a:spcPct val="0"/>
              </a:spcAft>
              <a:buChar char="»"/>
              <a:defRPr sz="1000">
                <a:solidFill>
                  <a:schemeClr val="tx1"/>
                </a:solidFill>
                <a:latin typeface="Arial" pitchFamily="34" charset="0"/>
              </a:defRPr>
            </a:lvl9pPr>
          </a:lstStyle>
          <a:p>
            <a:pPr eaLnBrk="1" hangingPunct="1">
              <a:lnSpc>
                <a:spcPct val="80000"/>
              </a:lnSpc>
              <a:spcBef>
                <a:spcPct val="0"/>
              </a:spcBef>
              <a:buClrTx/>
              <a:buNone/>
            </a:pPr>
            <a:r>
              <a:rPr lang="tr-TR" altLang="en-US" sz="1600" dirty="0">
                <a:solidFill>
                  <a:schemeClr val="accent1"/>
                </a:solidFill>
              </a:rPr>
              <a:t>İŞ PAKETİ 2</a:t>
            </a:r>
          </a:p>
        </p:txBody>
      </p:sp>
      <p:sp>
        <p:nvSpPr>
          <p:cNvPr id="3" name="Rectangle 2"/>
          <p:cNvSpPr/>
          <p:nvPr/>
        </p:nvSpPr>
        <p:spPr>
          <a:xfrm>
            <a:off x="102787" y="1149989"/>
            <a:ext cx="6633511" cy="461665"/>
          </a:xfrm>
          <a:prstGeom prst="rect">
            <a:avLst/>
          </a:prstGeom>
        </p:spPr>
        <p:txBody>
          <a:bodyPr wrap="square">
            <a:spAutoFit/>
          </a:bodyPr>
          <a:lstStyle/>
          <a:p>
            <a:pPr algn="just"/>
            <a:r>
              <a:rPr lang="tr-TR" b="0" dirty="0">
                <a:solidFill>
                  <a:schemeClr val="tx1"/>
                </a:solidFill>
              </a:rPr>
              <a:t>2.3. Gerçek zamanlı ağırlık merkezi yüksekliği değişiminin tespite yönelik tahmin edici (</a:t>
            </a:r>
            <a:r>
              <a:rPr lang="tr-TR" b="0" dirty="0" err="1">
                <a:solidFill>
                  <a:schemeClr val="tx1"/>
                </a:solidFill>
              </a:rPr>
              <a:t>Estimator</a:t>
            </a:r>
            <a:r>
              <a:rPr lang="tr-TR" b="0" dirty="0">
                <a:solidFill>
                  <a:schemeClr val="tx1"/>
                </a:solidFill>
              </a:rPr>
              <a:t>) algoritma geliştirilmesi.</a:t>
            </a:r>
          </a:p>
        </p:txBody>
      </p:sp>
      <p:sp>
        <p:nvSpPr>
          <p:cNvPr id="23" name="TextBox 22"/>
          <p:cNvSpPr txBox="1"/>
          <p:nvPr/>
        </p:nvSpPr>
        <p:spPr>
          <a:xfrm>
            <a:off x="1322262" y="1644604"/>
            <a:ext cx="151303" cy="355235"/>
          </a:xfrm>
          <a:prstGeom prst="rect">
            <a:avLst/>
          </a:prstGeom>
          <a:noFill/>
        </p:spPr>
        <p:txBody>
          <a:bodyPr wrap="square" lIns="0" tIns="0" rIns="0" bIns="0" rtlCol="0">
            <a:noAutofit/>
          </a:bodyPr>
          <a:lstStyle/>
          <a:p>
            <a:endParaRPr lang="en-US" sz="1600" b="0" dirty="0" err="1">
              <a:solidFill>
                <a:schemeClr val="tx1"/>
              </a:solidFill>
            </a:endParaRPr>
          </a:p>
        </p:txBody>
      </p:sp>
      <p:pic>
        <p:nvPicPr>
          <p:cNvPr id="5" name="Picture 4"/>
          <p:cNvPicPr>
            <a:picLocks noChangeAspect="1"/>
          </p:cNvPicPr>
          <p:nvPr/>
        </p:nvPicPr>
        <p:blipFill>
          <a:blip r:embed="rId2"/>
          <a:stretch>
            <a:fillRect/>
          </a:stretch>
        </p:blipFill>
        <p:spPr>
          <a:xfrm>
            <a:off x="295450" y="1644604"/>
            <a:ext cx="3469132" cy="1541836"/>
          </a:xfrm>
          <a:prstGeom prst="rect">
            <a:avLst/>
          </a:prstGeom>
        </p:spPr>
      </p:pic>
      <p:pic>
        <p:nvPicPr>
          <p:cNvPr id="7" name="Picture 6"/>
          <p:cNvPicPr>
            <a:picLocks noChangeAspect="1"/>
          </p:cNvPicPr>
          <p:nvPr/>
        </p:nvPicPr>
        <p:blipFill>
          <a:blip r:embed="rId3"/>
          <a:stretch>
            <a:fillRect/>
          </a:stretch>
        </p:blipFill>
        <p:spPr>
          <a:xfrm>
            <a:off x="357452" y="3242691"/>
            <a:ext cx="3145933" cy="932340"/>
          </a:xfrm>
          <a:prstGeom prst="rect">
            <a:avLst/>
          </a:prstGeom>
        </p:spPr>
      </p:pic>
      <p:pic>
        <p:nvPicPr>
          <p:cNvPr id="8" name="Picture 7"/>
          <p:cNvPicPr>
            <a:picLocks noChangeAspect="1"/>
          </p:cNvPicPr>
          <p:nvPr/>
        </p:nvPicPr>
        <p:blipFill>
          <a:blip r:embed="rId4"/>
          <a:stretch>
            <a:fillRect/>
          </a:stretch>
        </p:blipFill>
        <p:spPr>
          <a:xfrm>
            <a:off x="4094699" y="1362883"/>
            <a:ext cx="2261907" cy="1497508"/>
          </a:xfrm>
          <a:prstGeom prst="rect">
            <a:avLst/>
          </a:prstGeom>
        </p:spPr>
      </p:pic>
      <p:grpSp>
        <p:nvGrpSpPr>
          <p:cNvPr id="19" name="Group 18"/>
          <p:cNvGrpSpPr/>
          <p:nvPr/>
        </p:nvGrpSpPr>
        <p:grpSpPr>
          <a:xfrm>
            <a:off x="1092921" y="109361"/>
            <a:ext cx="4564929" cy="486966"/>
            <a:chOff x="1092921" y="109361"/>
            <a:chExt cx="4564929" cy="486966"/>
          </a:xfrm>
        </p:grpSpPr>
        <p:sp>
          <p:nvSpPr>
            <p:cNvPr id="20" name="Rectangle 34"/>
            <p:cNvSpPr/>
            <p:nvPr/>
          </p:nvSpPr>
          <p:spPr bwMode="auto">
            <a:xfrm>
              <a:off x="2957513" y="109361"/>
              <a:ext cx="864394" cy="486966"/>
            </a:xfrm>
            <a:prstGeom prst="rect">
              <a:avLst/>
            </a:prstGeom>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02 İş Paketi 2</a:t>
              </a:r>
              <a:endParaRPr lang="en-US" sz="750" dirty="0">
                <a:solidFill>
                  <a:srgbClr val="000000"/>
                </a:solidFill>
                <a:latin typeface="Lucida Sans" pitchFamily="34" charset="0"/>
              </a:endParaRPr>
            </a:p>
          </p:txBody>
        </p:sp>
        <p:sp>
          <p:nvSpPr>
            <p:cNvPr id="21" name="Rectangle 35"/>
            <p:cNvSpPr/>
            <p:nvPr/>
          </p:nvSpPr>
          <p:spPr bwMode="auto">
            <a:xfrm>
              <a:off x="3875485" y="109361"/>
              <a:ext cx="864394" cy="486966"/>
            </a:xfrm>
            <a:prstGeom prst="rect">
              <a:avLst/>
            </a:prstGeom>
            <a:solidFill>
              <a:schemeClr val="accent4">
                <a:lumMod val="40000"/>
                <a:lumOff val="60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03 İş Paketi 3</a:t>
              </a:r>
              <a:endParaRPr lang="en-US" sz="750" dirty="0">
                <a:solidFill>
                  <a:srgbClr val="000000"/>
                </a:solidFill>
                <a:latin typeface="Lucida Sans" pitchFamily="34" charset="0"/>
              </a:endParaRPr>
            </a:p>
          </p:txBody>
        </p:sp>
        <p:sp>
          <p:nvSpPr>
            <p:cNvPr id="22" name="Rectangle 36"/>
            <p:cNvSpPr/>
            <p:nvPr/>
          </p:nvSpPr>
          <p:spPr bwMode="auto">
            <a:xfrm>
              <a:off x="4793456" y="109361"/>
              <a:ext cx="864394" cy="486966"/>
            </a:xfrm>
            <a:prstGeom prst="rect">
              <a:avLst/>
            </a:prstGeom>
            <a:solidFill>
              <a:schemeClr val="bg1">
                <a:lumMod val="7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a:solidFill>
                    <a:srgbClr val="000000"/>
                  </a:solidFill>
                  <a:latin typeface="Lucida Sans" pitchFamily="34" charset="0"/>
                </a:rPr>
                <a:t>04 İş Paketi 4</a:t>
              </a:r>
              <a:endParaRPr lang="en-US" sz="750">
                <a:solidFill>
                  <a:srgbClr val="000000"/>
                </a:solidFill>
                <a:latin typeface="Lucida Sans" pitchFamily="34" charset="0"/>
              </a:endParaRPr>
            </a:p>
          </p:txBody>
        </p:sp>
        <p:sp>
          <p:nvSpPr>
            <p:cNvPr id="24" name="Rectangle 34"/>
            <p:cNvSpPr/>
            <p:nvPr/>
          </p:nvSpPr>
          <p:spPr bwMode="auto">
            <a:xfrm>
              <a:off x="2030016" y="109361"/>
              <a:ext cx="864394" cy="486966"/>
            </a:xfrm>
            <a:prstGeom prst="rect">
              <a:avLst/>
            </a:prstGeom>
            <a:solidFill>
              <a:srgbClr val="CFC9C4"/>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fontAlgn="base">
                <a:spcBef>
                  <a:spcPct val="0"/>
                </a:spcBef>
                <a:spcAft>
                  <a:spcPct val="0"/>
                </a:spcAft>
                <a:defRPr/>
              </a:pPr>
              <a:r>
                <a:rPr lang="tr-TR" sz="750" dirty="0">
                  <a:solidFill>
                    <a:srgbClr val="000000"/>
                  </a:solidFill>
                  <a:latin typeface="Lucida Sans" pitchFamily="34" charset="0"/>
                </a:rPr>
                <a:t>01 İş Paketi 1</a:t>
              </a:r>
              <a:endParaRPr lang="en-US" sz="750" dirty="0">
                <a:solidFill>
                  <a:srgbClr val="000000"/>
                </a:solidFill>
                <a:latin typeface="Lucida Sans" pitchFamily="34" charset="0"/>
              </a:endParaRPr>
            </a:p>
          </p:txBody>
        </p:sp>
        <p:sp>
          <p:nvSpPr>
            <p:cNvPr id="25" name="Rectangle 34"/>
            <p:cNvSpPr/>
            <p:nvPr/>
          </p:nvSpPr>
          <p:spPr bwMode="auto">
            <a:xfrm>
              <a:off x="1092921" y="109361"/>
              <a:ext cx="864394" cy="486966"/>
            </a:xfrm>
            <a:prstGeom prst="rect">
              <a:avLst/>
            </a:prstGeom>
            <a:solidFill>
              <a:schemeClr val="bg2">
                <a:lumMod val="85000"/>
              </a:schemeClr>
            </a:solidFill>
            <a:ln>
              <a:solidFill>
                <a:schemeClr val="bg2">
                  <a:lumMod val="85000"/>
                </a:schemeClr>
              </a:solidFill>
            </a:ln>
          </p:spPr>
          <p:style>
            <a:lnRef idx="0">
              <a:schemeClr val="accent2"/>
            </a:lnRef>
            <a:fillRef idx="3">
              <a:schemeClr val="accent2"/>
            </a:fillRef>
            <a:effectRef idx="3">
              <a:schemeClr val="accent2"/>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defRPr/>
              </a:pPr>
              <a:r>
                <a:rPr lang="tr-TR" altLang="tr-TR" sz="750" dirty="0">
                  <a:solidFill>
                    <a:srgbClr val="1C1C1C"/>
                  </a:solidFill>
                  <a:latin typeface="Lucida Sans" pitchFamily="34" charset="0"/>
                </a:rPr>
                <a:t>0A Proje Tanıtımı</a:t>
              </a:r>
            </a:p>
          </p:txBody>
        </p:sp>
      </p:grpSp>
    </p:spTree>
    <p:extLst>
      <p:ext uri="{BB962C8B-B14F-4D97-AF65-F5344CB8AC3E}">
        <p14:creationId xmlns:p14="http://schemas.microsoft.com/office/powerpoint/2010/main" val="2841868504"/>
      </p:ext>
    </p:extLst>
  </p:cSld>
  <p:clrMapOvr>
    <a:masterClrMapping/>
  </p:clrMapOvr>
</p:sld>
</file>

<file path=ppt/theme/theme1.xml><?xml version="1.0" encoding="utf-8"?>
<a:theme xmlns:a="http://schemas.openxmlformats.org/drawingml/2006/main" name="COVER">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ésentation13" id="{0AE25DBA-60CF-4CF4-9161-DADC465E0A52}" vid="{247FCB1C-7AE6-4CC8-AC7F-E21E14D7C794}"/>
    </a:ext>
  </a:extLst>
</a:theme>
</file>

<file path=ppt/theme/theme2.xml><?xml version="1.0" encoding="utf-8"?>
<a:theme xmlns:a="http://schemas.openxmlformats.org/drawingml/2006/main" name="CONTENT">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600" b="0" dirty="0" err="1" smtClean="0">
            <a:solidFill>
              <a:schemeClr val="tx1"/>
            </a:solidFill>
          </a:defRPr>
        </a:defPPr>
      </a:lstStyle>
    </a:txDef>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ésentation13" id="{0AE25DBA-60CF-4CF4-9161-DADC465E0A52}" vid="{0C9CC899-188C-4159-8371-9D2EC3153F6C}"/>
    </a:ext>
  </a:extLst>
</a:theme>
</file>

<file path=ppt/theme/theme3.xml><?xml version="1.0" encoding="utf-8"?>
<a:theme xmlns:a="http://schemas.openxmlformats.org/drawingml/2006/main" name="Teşekkür ederiz......">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ésentation13" id="{0AE25DBA-60CF-4CF4-9161-DADC465E0A52}" vid="{2E78C04C-431B-44CE-8BEB-1816AD2B694E}"/>
    </a:ext>
  </a:extLst>
</a:theme>
</file>

<file path=ppt/theme/theme4.xml><?xml version="1.0" encoding="utf-8"?>
<a:theme xmlns:a="http://schemas.openxmlformats.org/drawingml/2006/main" name="Thème Office">
  <a:themeElements>
    <a:clrScheme name="RENAULT CORPORATE">
      <a:dk1>
        <a:srgbClr val="000000"/>
      </a:dk1>
      <a:lt1>
        <a:srgbClr val="FFFFFF"/>
      </a:lt1>
      <a:dk2>
        <a:srgbClr val="000000"/>
      </a:dk2>
      <a:lt2>
        <a:srgbClr val="FFFFFF"/>
      </a:lt2>
      <a:accent1>
        <a:srgbClr val="F7B100"/>
      </a:accent1>
      <a:accent2>
        <a:srgbClr val="C80E0E"/>
      </a:accent2>
      <a:accent3>
        <a:srgbClr val="9BC814"/>
      </a:accent3>
      <a:accent4>
        <a:srgbClr val="767A7D"/>
      </a:accent4>
      <a:accent5>
        <a:srgbClr val="CCCCCC"/>
      </a:accent5>
      <a:accent6>
        <a:srgbClr val="EBEBEB"/>
      </a:accent6>
      <a:hlink>
        <a:srgbClr val="000000"/>
      </a:hlink>
      <a:folHlink>
        <a:srgbClr val="7F7F7F"/>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themeOverride>
</file>

<file path=docProps/app.xml><?xml version="1.0" encoding="utf-8"?>
<Properties xmlns="http://schemas.openxmlformats.org/officeDocument/2006/extended-properties" xmlns:vt="http://schemas.openxmlformats.org/officeDocument/2006/docPropsVTypes">
  <Template>G_GROUPE RENAULT_PowerPoint template_4x3 simplified_v2</Template>
  <TotalTime>0</TotalTime>
  <Words>1657</Words>
  <Application>Microsoft Office PowerPoint</Application>
  <PresentationFormat>Custom</PresentationFormat>
  <Paragraphs>319</Paragraphs>
  <Slides>31</Slides>
  <Notes>9</Notes>
  <HiddenSlides>0</HiddenSlides>
  <MMClips>3</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Arial Narrow</vt:lpstr>
      <vt:lpstr>Calibri</vt:lpstr>
      <vt:lpstr>Cambria Math</vt:lpstr>
      <vt:lpstr>Lucida Sans</vt:lpstr>
      <vt:lpstr>Symbol</vt:lpstr>
      <vt:lpstr>Times New Roman</vt:lpstr>
      <vt:lpstr>Wingdings</vt:lpstr>
      <vt:lpstr>COVER</vt:lpstr>
      <vt:lpstr>CONTENT</vt:lpstr>
      <vt:lpstr>Teşekkür ederiz......</vt:lpstr>
      <vt:lpstr>TAŞIT DİNAMİĞİ VERİLERİNİ KULLANARAK ARAÇLARDA OTOMATİK FAR YÜKSEKLİK AYARINI SAĞLAYAN GÖMÜLÜ BİR SİSTEM GELİŞTİRİLMESİ 2018/2 Dönem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ALLIANCE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SUBTITLE</dc:title>
  <dc:creator>ARPALI Nevin</dc:creator>
  <cp:lastModifiedBy>Ali Calis</cp:lastModifiedBy>
  <cp:revision>182</cp:revision>
  <cp:lastPrinted>2015-11-06T06:43:19Z</cp:lastPrinted>
  <dcterms:created xsi:type="dcterms:W3CDTF">2015-06-01T08:51:34Z</dcterms:created>
  <dcterms:modified xsi:type="dcterms:W3CDTF">2021-10-22T16:08:04Z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MSIP_Label_a5eeb3e6-85f8-4106-953e-4f1eacb9bdc3_Enabled">
    <vt:lpwstr>True</vt:lpwstr>
  </property>
  <property fmtid="{D5CDD505-2E9C-101B-9397-08002B2CF9AE}" pid="4" name="MSIP_Label_a5eeb3e6-85f8-4106-953e-4f1eacb9bdc3_SiteId">
    <vt:lpwstr>d6b0bbee-7cd9-4d60-bce6-4a67b543e2ae</vt:lpwstr>
  </property>
  <property fmtid="{D5CDD505-2E9C-101B-9397-08002B2CF9AE}" pid="5" name="MSIP_Label_a5eeb3e6-85f8-4106-953e-4f1eacb9bdc3_Owner">
    <vt:lpwstr>mert.buyukkopru@renault.com</vt:lpwstr>
  </property>
  <property fmtid="{D5CDD505-2E9C-101B-9397-08002B2CF9AE}" pid="6" name="MSIP_Label_a5eeb3e6-85f8-4106-953e-4f1eacb9bdc3_SetDate">
    <vt:lpwstr>2019-05-29T06:00:08.8991186Z</vt:lpwstr>
  </property>
  <property fmtid="{D5CDD505-2E9C-101B-9397-08002B2CF9AE}" pid="7" name="MSIP_Label_a5eeb3e6-85f8-4106-953e-4f1eacb9bdc3_Name">
    <vt:lpwstr>Confidential C</vt:lpwstr>
  </property>
  <property fmtid="{D5CDD505-2E9C-101B-9397-08002B2CF9AE}" pid="8" name="MSIP_Label_a5eeb3e6-85f8-4106-953e-4f1eacb9bdc3_Application">
    <vt:lpwstr>Microsoft Azure Information Protection</vt:lpwstr>
  </property>
  <property fmtid="{D5CDD505-2E9C-101B-9397-08002B2CF9AE}" pid="9" name="MSIP_Label_a5eeb3e6-85f8-4106-953e-4f1eacb9bdc3_Extended_MSFT_Method">
    <vt:lpwstr>Automatic</vt:lpwstr>
  </property>
  <property fmtid="{D5CDD505-2E9C-101B-9397-08002B2CF9AE}" pid="10" name="MSIP_Label_fd1c0902-ed92-4fed-896d-2e7725de02d4_Enabled">
    <vt:lpwstr>True</vt:lpwstr>
  </property>
  <property fmtid="{D5CDD505-2E9C-101B-9397-08002B2CF9AE}" pid="11" name="MSIP_Label_fd1c0902-ed92-4fed-896d-2e7725de02d4_SiteId">
    <vt:lpwstr>d6b0bbee-7cd9-4d60-bce6-4a67b543e2ae</vt:lpwstr>
  </property>
  <property fmtid="{D5CDD505-2E9C-101B-9397-08002B2CF9AE}" pid="12" name="MSIP_Label_fd1c0902-ed92-4fed-896d-2e7725de02d4_Owner">
    <vt:lpwstr>mert.buyukkopru@renault.com</vt:lpwstr>
  </property>
  <property fmtid="{D5CDD505-2E9C-101B-9397-08002B2CF9AE}" pid="13" name="MSIP_Label_fd1c0902-ed92-4fed-896d-2e7725de02d4_SetDate">
    <vt:lpwstr>2019-05-29T06:00:08.8991186Z</vt:lpwstr>
  </property>
  <property fmtid="{D5CDD505-2E9C-101B-9397-08002B2CF9AE}" pid="14" name="MSIP_Label_fd1c0902-ed92-4fed-896d-2e7725de02d4_Name">
    <vt:lpwstr>Accessible to everybody</vt:lpwstr>
  </property>
  <property fmtid="{D5CDD505-2E9C-101B-9397-08002B2CF9AE}" pid="15" name="MSIP_Label_fd1c0902-ed92-4fed-896d-2e7725de02d4_Application">
    <vt:lpwstr>Microsoft Azure Information Protection</vt:lpwstr>
  </property>
  <property fmtid="{D5CDD505-2E9C-101B-9397-08002B2CF9AE}" pid="16" name="MSIP_Label_fd1c0902-ed92-4fed-896d-2e7725de02d4_Parent">
    <vt:lpwstr>a5eeb3e6-85f8-4106-953e-4f1eacb9bdc3</vt:lpwstr>
  </property>
  <property fmtid="{D5CDD505-2E9C-101B-9397-08002B2CF9AE}" pid="17" name="MSIP_Label_fd1c0902-ed92-4fed-896d-2e7725de02d4_Extended_MSFT_Method">
    <vt:lpwstr>Automatic</vt:lpwstr>
  </property>
  <property fmtid="{D5CDD505-2E9C-101B-9397-08002B2CF9AE}" pid="18" name="Sensitivity">
    <vt:lpwstr>Confidential C Accessible to everybody</vt:lpwstr>
  </property>
</Properties>
</file>